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52" r:id="rId3"/>
    <p:sldId id="307" r:id="rId4"/>
    <p:sldId id="305" r:id="rId5"/>
    <p:sldId id="348" r:id="rId6"/>
    <p:sldId id="351" r:id="rId7"/>
    <p:sldId id="350" r:id="rId8"/>
    <p:sldId id="349" r:id="rId9"/>
    <p:sldId id="353" r:id="rId10"/>
    <p:sldId id="354" r:id="rId11"/>
    <p:sldId id="347" r:id="rId12"/>
    <p:sldId id="346" r:id="rId13"/>
    <p:sldId id="355" r:id="rId14"/>
    <p:sldId id="356" r:id="rId15"/>
    <p:sldId id="329" r:id="rId16"/>
    <p:sldId id="338" r:id="rId17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174A75"/>
    <a:srgbClr val="164A76"/>
    <a:srgbClr val="154A76"/>
    <a:srgbClr val="0065B0"/>
    <a:srgbClr val="FF0505"/>
    <a:srgbClr val="EA0000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94707" autoAdjust="0"/>
  </p:normalViewPr>
  <p:slideViewPr>
    <p:cSldViewPr>
      <p:cViewPr varScale="1">
        <p:scale>
          <a:sx n="109" d="100"/>
          <a:sy n="109" d="100"/>
        </p:scale>
        <p:origin x="710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4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BB21C36F-3D9D-4C17-B60D-5CF189A067ED}" type="datetimeFigureOut">
              <a:rPr lang="en-JM"/>
              <a:pPr>
                <a:defRPr/>
              </a:pPr>
              <a:t>27/10/2016</a:t>
            </a:fld>
            <a:endParaRPr lang="en-J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6CF9A5CF-558B-4EB9-BEB1-EC9166B398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7777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082A7D35-A956-4A43-8581-DE6D6CE788A6}" type="datetimeFigureOut">
              <a:rPr lang="en-JM"/>
              <a:pPr>
                <a:defRPr/>
              </a:pPr>
              <a:t>27/10/2016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8673114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JM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03F45A8-EFFB-45EA-B061-44A258B2EA7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5799800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1077913"/>
            <a:ext cx="3925887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1295400" y="1200150"/>
            <a:ext cx="2217906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1295400" y="1428750"/>
            <a:ext cx="27432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1295400" y="2266950"/>
            <a:ext cx="2217906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1295400" y="2495550"/>
            <a:ext cx="27432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295400" y="3333750"/>
            <a:ext cx="2217906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1295400" y="3562350"/>
            <a:ext cx="27432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4"/>
          <p:cNvSpPr>
            <a:spLocks noGrp="1"/>
          </p:cNvSpPr>
          <p:nvPr>
            <p:ph type="pic" sz="quarter" idx="28"/>
          </p:nvPr>
        </p:nvSpPr>
        <p:spPr>
          <a:xfrm>
            <a:off x="4709141" y="1352550"/>
            <a:ext cx="3429000" cy="1960213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B8B7613-325B-427A-A30B-D9A0483802C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804654782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23975"/>
            <a:ext cx="4918075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6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791200" y="1373187"/>
            <a:ext cx="2667000" cy="665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0" y="2190750"/>
            <a:ext cx="2819400" cy="360363"/>
          </a:xfrm>
          <a:solidFill>
            <a:srgbClr val="006699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5791200" y="2551113"/>
            <a:ext cx="28194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rgbClr val="006699"/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791200" y="3257551"/>
            <a:ext cx="2819400" cy="381000"/>
          </a:xfrm>
          <a:solidFill>
            <a:srgbClr val="006699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791200" y="3638550"/>
            <a:ext cx="29718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rgbClr val="006699"/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21"/>
          </p:nvPr>
        </p:nvSpPr>
        <p:spPr>
          <a:xfrm>
            <a:off x="1125304" y="1700784"/>
            <a:ext cx="3429000" cy="206594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92F3572-81AB-4E29-86CA-624E5B8F0E7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254483792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3200400" y="1189038"/>
            <a:ext cx="0" cy="2686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6096000" y="1189038"/>
            <a:ext cx="0" cy="2686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57200" y="1581150"/>
            <a:ext cx="2590800" cy="2362200"/>
          </a:xfrm>
        </p:spPr>
        <p:txBody>
          <a:bodyPr>
            <a:normAutofit/>
          </a:bodyPr>
          <a:lstStyle>
            <a:lvl1pPr>
              <a:buClr>
                <a:srgbClr val="0070C0"/>
              </a:buClr>
              <a:buSzPct val="120000"/>
              <a:buFont typeface="Courier New" pitchFamily="49" charset="0"/>
              <a:buChar char="o"/>
              <a:defRPr sz="1200"/>
            </a:lvl1pPr>
          </a:lstStyle>
          <a:p>
            <a:pPr lvl="0"/>
            <a:endParaRPr lang="en-JM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3352800" y="1581150"/>
            <a:ext cx="2590800" cy="2362200"/>
          </a:xfrm>
        </p:spPr>
        <p:txBody>
          <a:bodyPr>
            <a:normAutofit/>
          </a:bodyPr>
          <a:lstStyle>
            <a:lvl1pPr>
              <a:buClr>
                <a:srgbClr val="0070C0"/>
              </a:buClr>
              <a:buSzPct val="120000"/>
              <a:buFont typeface="Courier New" pitchFamily="49" charset="0"/>
              <a:buChar char="o"/>
              <a:defRPr sz="1200"/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6248400" y="1581150"/>
            <a:ext cx="2590800" cy="2362200"/>
          </a:xfrm>
        </p:spPr>
        <p:txBody>
          <a:bodyPr>
            <a:normAutofit/>
          </a:bodyPr>
          <a:lstStyle>
            <a:lvl1pPr>
              <a:buClr>
                <a:srgbClr val="0070C0"/>
              </a:buClr>
              <a:buSzPct val="120000"/>
              <a:buFont typeface="Courier New" pitchFamily="49" charset="0"/>
              <a:buChar char="o"/>
              <a:defRPr sz="1200"/>
            </a:lvl1pPr>
          </a:lstStyle>
          <a:p>
            <a:pPr lvl="0"/>
            <a:endParaRPr lang="en-JM" dirty="0"/>
          </a:p>
        </p:txBody>
      </p:sp>
      <p:sp>
        <p:nvSpPr>
          <p:cNvPr id="18" name="Content Placeholder 38"/>
          <p:cNvSpPr>
            <a:spLocks noGrp="1"/>
          </p:cNvSpPr>
          <p:nvPr>
            <p:ph sz="quarter" idx="37"/>
          </p:nvPr>
        </p:nvSpPr>
        <p:spPr>
          <a:xfrm>
            <a:off x="457200" y="1200150"/>
            <a:ext cx="20574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Content Placeholder 38"/>
          <p:cNvSpPr>
            <a:spLocks noGrp="1"/>
          </p:cNvSpPr>
          <p:nvPr>
            <p:ph sz="quarter" idx="38"/>
          </p:nvPr>
        </p:nvSpPr>
        <p:spPr>
          <a:xfrm>
            <a:off x="3352800" y="1200150"/>
            <a:ext cx="20574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Content Placeholder 38"/>
          <p:cNvSpPr>
            <a:spLocks noGrp="1"/>
          </p:cNvSpPr>
          <p:nvPr>
            <p:ph sz="quarter" idx="39"/>
          </p:nvPr>
        </p:nvSpPr>
        <p:spPr>
          <a:xfrm>
            <a:off x="6248400" y="1200150"/>
            <a:ext cx="20574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1CBE64E-01F7-4F54-850A-46ACD4C73C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04030299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71E94F-F3DF-4937-BBB1-41B557DAF2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916832696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69420C-234E-4186-AEF0-0A35E6A32C4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697877538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6255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01FD8-7056-4983-94A2-6425551D071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351237785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533400" y="1200150"/>
            <a:ext cx="1828800" cy="1518666"/>
          </a:xfr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32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590800" y="1200150"/>
            <a:ext cx="1828800" cy="1518666"/>
          </a:xfr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endParaRPr lang="en-JM" noProof="0"/>
          </a:p>
        </p:txBody>
      </p:sp>
      <p:sp>
        <p:nvSpPr>
          <p:cNvPr id="34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4648200" y="1200150"/>
            <a:ext cx="1828800" cy="1518666"/>
          </a:xfr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endParaRPr lang="en-JM" noProof="0"/>
          </a:p>
        </p:txBody>
      </p:sp>
      <p:sp>
        <p:nvSpPr>
          <p:cNvPr id="36" name="Picture Placeholder 29"/>
          <p:cNvSpPr>
            <a:spLocks noGrp="1"/>
          </p:cNvSpPr>
          <p:nvPr>
            <p:ph type="pic" sz="quarter" idx="16"/>
          </p:nvPr>
        </p:nvSpPr>
        <p:spPr>
          <a:xfrm>
            <a:off x="6705600" y="1200150"/>
            <a:ext cx="1828800" cy="1518666"/>
          </a:xfr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endParaRPr lang="en-JM" noProof="0"/>
          </a:p>
        </p:txBody>
      </p:sp>
      <p:sp>
        <p:nvSpPr>
          <p:cNvPr id="39" name="Content Placeholder 37"/>
          <p:cNvSpPr>
            <a:spLocks noGrp="1"/>
          </p:cNvSpPr>
          <p:nvPr>
            <p:ph sz="quarter" idx="18"/>
          </p:nvPr>
        </p:nvSpPr>
        <p:spPr>
          <a:xfrm>
            <a:off x="2514600" y="3238500"/>
            <a:ext cx="1901952" cy="323850"/>
          </a:xfrm>
        </p:spPr>
        <p:txBody>
          <a:bodyPr>
            <a:noAutofit/>
          </a:bodyPr>
          <a:lstStyle>
            <a:lvl1pPr>
              <a:buNone/>
              <a:defRPr sz="1600">
                <a:latin typeface="Futura LT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9"/>
          </p:nvPr>
        </p:nvSpPr>
        <p:spPr>
          <a:xfrm>
            <a:off x="4572000" y="3238500"/>
            <a:ext cx="1901952" cy="323850"/>
          </a:xfrm>
        </p:spPr>
        <p:txBody>
          <a:bodyPr>
            <a:noAutofit/>
          </a:bodyPr>
          <a:lstStyle>
            <a:lvl1pPr>
              <a:buNone/>
              <a:defRPr sz="1600">
                <a:latin typeface="Futura LT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41" name="Content Placeholder 37"/>
          <p:cNvSpPr>
            <a:spLocks noGrp="1"/>
          </p:cNvSpPr>
          <p:nvPr>
            <p:ph sz="quarter" idx="20"/>
          </p:nvPr>
        </p:nvSpPr>
        <p:spPr>
          <a:xfrm>
            <a:off x="6629400" y="3238500"/>
            <a:ext cx="1901952" cy="323850"/>
          </a:xfrm>
        </p:spPr>
        <p:txBody>
          <a:bodyPr>
            <a:noAutofit/>
          </a:bodyPr>
          <a:lstStyle>
            <a:lvl1pPr>
              <a:buNone/>
              <a:defRPr sz="1600">
                <a:latin typeface="Futura LT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37" name="Content Placeholder 37"/>
          <p:cNvSpPr>
            <a:spLocks noGrp="1"/>
          </p:cNvSpPr>
          <p:nvPr>
            <p:ph sz="quarter" idx="21"/>
          </p:nvPr>
        </p:nvSpPr>
        <p:spPr>
          <a:xfrm>
            <a:off x="457200" y="3238500"/>
            <a:ext cx="1901952" cy="323850"/>
          </a:xfrm>
        </p:spPr>
        <p:txBody>
          <a:bodyPr>
            <a:noAutofit/>
          </a:bodyPr>
          <a:lstStyle>
            <a:lvl1pPr>
              <a:buNone/>
              <a:defRPr sz="1600">
                <a:latin typeface="Futura LT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25" name="Content Placeholder 37"/>
          <p:cNvSpPr>
            <a:spLocks noGrp="1"/>
          </p:cNvSpPr>
          <p:nvPr>
            <p:ph sz="quarter" idx="26"/>
          </p:nvPr>
        </p:nvSpPr>
        <p:spPr>
          <a:xfrm>
            <a:off x="2514600" y="3486150"/>
            <a:ext cx="1901952" cy="9906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28" name="Content Placeholder 37"/>
          <p:cNvSpPr>
            <a:spLocks noGrp="1"/>
          </p:cNvSpPr>
          <p:nvPr>
            <p:ph sz="quarter" idx="27"/>
          </p:nvPr>
        </p:nvSpPr>
        <p:spPr>
          <a:xfrm>
            <a:off x="4572000" y="3486150"/>
            <a:ext cx="1901952" cy="9906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29" name="Content Placeholder 37"/>
          <p:cNvSpPr>
            <a:spLocks noGrp="1"/>
          </p:cNvSpPr>
          <p:nvPr>
            <p:ph sz="quarter" idx="28"/>
          </p:nvPr>
        </p:nvSpPr>
        <p:spPr>
          <a:xfrm>
            <a:off x="6629400" y="3486150"/>
            <a:ext cx="1901952" cy="9906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31" name="Content Placeholder 37"/>
          <p:cNvSpPr>
            <a:spLocks noGrp="1"/>
          </p:cNvSpPr>
          <p:nvPr>
            <p:ph sz="quarter" idx="29"/>
          </p:nvPr>
        </p:nvSpPr>
        <p:spPr>
          <a:xfrm>
            <a:off x="457200" y="3486150"/>
            <a:ext cx="1901952" cy="9906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46" name="Text Placeholder 42"/>
          <p:cNvSpPr>
            <a:spLocks noGrp="1"/>
          </p:cNvSpPr>
          <p:nvPr>
            <p:ph type="body" sz="quarter" idx="25"/>
          </p:nvPr>
        </p:nvSpPr>
        <p:spPr>
          <a:xfrm>
            <a:off x="533400" y="2683764"/>
            <a:ext cx="1828800" cy="268986"/>
          </a:xfrm>
          <a:solidFill>
            <a:srgbClr val="006699"/>
          </a:solidFill>
        </p:spPr>
        <p:txBody>
          <a:bodyPr anchor="ctr">
            <a:noAutofit/>
          </a:bodyPr>
          <a:lstStyle>
            <a:lvl1pPr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42"/>
          <p:cNvSpPr>
            <a:spLocks noGrp="1"/>
          </p:cNvSpPr>
          <p:nvPr>
            <p:ph type="body" sz="quarter" idx="30"/>
          </p:nvPr>
        </p:nvSpPr>
        <p:spPr>
          <a:xfrm>
            <a:off x="2590800" y="2683764"/>
            <a:ext cx="1828800" cy="268986"/>
          </a:xfrm>
          <a:solidFill>
            <a:srgbClr val="006699"/>
          </a:solidFill>
        </p:spPr>
        <p:txBody>
          <a:bodyPr anchor="ctr">
            <a:noAutofit/>
          </a:bodyPr>
          <a:lstStyle>
            <a:lvl1pPr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7" name="Text Placeholder 42"/>
          <p:cNvSpPr>
            <a:spLocks noGrp="1"/>
          </p:cNvSpPr>
          <p:nvPr>
            <p:ph type="body" sz="quarter" idx="31"/>
          </p:nvPr>
        </p:nvSpPr>
        <p:spPr>
          <a:xfrm>
            <a:off x="4648200" y="2683764"/>
            <a:ext cx="1828800" cy="268986"/>
          </a:xfrm>
          <a:solidFill>
            <a:srgbClr val="006699"/>
          </a:solidFill>
        </p:spPr>
        <p:txBody>
          <a:bodyPr anchor="ctr">
            <a:noAutofit/>
          </a:bodyPr>
          <a:lstStyle>
            <a:lvl1pPr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8" name="Text Placeholder 42"/>
          <p:cNvSpPr>
            <a:spLocks noGrp="1"/>
          </p:cNvSpPr>
          <p:nvPr>
            <p:ph type="body" sz="quarter" idx="32"/>
          </p:nvPr>
        </p:nvSpPr>
        <p:spPr>
          <a:xfrm>
            <a:off x="6705600" y="2683764"/>
            <a:ext cx="1828800" cy="268986"/>
          </a:xfrm>
          <a:solidFill>
            <a:srgbClr val="006699"/>
          </a:solidFill>
        </p:spPr>
        <p:txBody>
          <a:bodyPr anchor="ctr">
            <a:noAutofit/>
          </a:bodyPr>
          <a:lstStyle>
            <a:lvl1pPr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61224A-2F11-47DF-968E-B4B8053171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837587332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3"/>
          </p:nvPr>
        </p:nvSpPr>
        <p:spPr>
          <a:xfrm>
            <a:off x="457200" y="990600"/>
            <a:ext cx="8229600" cy="514350"/>
          </a:xfrm>
        </p:spPr>
        <p:txBody>
          <a:bodyPr>
            <a:normAutofit/>
          </a:bodyPr>
          <a:lstStyle>
            <a:lvl1pPr>
              <a:buNone/>
              <a:defRPr sz="1300"/>
            </a:lvl1pPr>
          </a:lstStyle>
          <a:p>
            <a:pPr lvl="0"/>
            <a:endParaRPr lang="en-JM" dirty="0"/>
          </a:p>
        </p:txBody>
      </p:sp>
      <p:sp>
        <p:nvSpPr>
          <p:cNvPr id="26" name="Chart Placeholder 25"/>
          <p:cNvSpPr>
            <a:spLocks noGrp="1"/>
          </p:cNvSpPr>
          <p:nvPr>
            <p:ph type="chart" sz="quarter" idx="14"/>
          </p:nvPr>
        </p:nvSpPr>
        <p:spPr>
          <a:xfrm>
            <a:off x="304800" y="1657350"/>
            <a:ext cx="4572000" cy="257175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562600" y="2266950"/>
            <a:ext cx="2667000" cy="1752600"/>
          </a:xfrm>
        </p:spPr>
        <p:txBody>
          <a:bodyPr>
            <a:normAutofit/>
          </a:bodyPr>
          <a:lstStyle>
            <a:lvl1pPr>
              <a:buNone/>
              <a:defRPr sz="11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37"/>
          </p:nvPr>
        </p:nvSpPr>
        <p:spPr>
          <a:xfrm>
            <a:off x="5562600" y="1885950"/>
            <a:ext cx="2438400" cy="285750"/>
          </a:xfrm>
          <a:solidFill>
            <a:srgbClr val="006699"/>
          </a:solidFill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EA995-827D-45F7-9EA0-026D244D56C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820600894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6" name="Chart Placeholder 25"/>
          <p:cNvSpPr>
            <a:spLocks noGrp="1"/>
          </p:cNvSpPr>
          <p:nvPr>
            <p:ph type="chart" sz="quarter" idx="14"/>
          </p:nvPr>
        </p:nvSpPr>
        <p:spPr>
          <a:xfrm>
            <a:off x="4343400" y="1123950"/>
            <a:ext cx="4343400" cy="310515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33400" y="1352550"/>
            <a:ext cx="2217906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70C0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533400" y="1581150"/>
            <a:ext cx="2743200" cy="609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33400" y="2419350"/>
            <a:ext cx="2217906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70C0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533400" y="2647950"/>
            <a:ext cx="2743200" cy="609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33400" y="3486150"/>
            <a:ext cx="2217906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70C0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33400" y="3714750"/>
            <a:ext cx="2743200" cy="609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441A89-FE03-4018-9355-2EF170E85C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55860496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Layou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3"/>
          </p:nvPr>
        </p:nvSpPr>
        <p:spPr>
          <a:xfrm>
            <a:off x="457200" y="914400"/>
            <a:ext cx="8229600" cy="51435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endParaRPr lang="en-JM" dirty="0"/>
          </a:p>
        </p:txBody>
      </p:sp>
      <p:sp>
        <p:nvSpPr>
          <p:cNvPr id="26" name="Chart Placeholder 25"/>
          <p:cNvSpPr>
            <a:spLocks noGrp="1"/>
          </p:cNvSpPr>
          <p:nvPr>
            <p:ph type="chart" sz="quarter" idx="14"/>
          </p:nvPr>
        </p:nvSpPr>
        <p:spPr>
          <a:xfrm>
            <a:off x="228600" y="1600200"/>
            <a:ext cx="4572000" cy="264795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5867400" y="18097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867400" y="24193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5867400" y="30289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867400" y="36385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8" name="Content Placeholder 38"/>
          <p:cNvSpPr>
            <a:spLocks noGrp="1"/>
          </p:cNvSpPr>
          <p:nvPr>
            <p:ph sz="quarter" idx="37"/>
          </p:nvPr>
        </p:nvSpPr>
        <p:spPr>
          <a:xfrm>
            <a:off x="4876800" y="1935748"/>
            <a:ext cx="838200" cy="33120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9" name="Content Placeholder 38"/>
          <p:cNvSpPr>
            <a:spLocks noGrp="1"/>
          </p:cNvSpPr>
          <p:nvPr>
            <p:ph sz="quarter" idx="38"/>
          </p:nvPr>
        </p:nvSpPr>
        <p:spPr>
          <a:xfrm>
            <a:off x="4876800" y="2564398"/>
            <a:ext cx="838200" cy="38835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Content Placeholder 38"/>
          <p:cNvSpPr>
            <a:spLocks noGrp="1"/>
          </p:cNvSpPr>
          <p:nvPr>
            <p:ph sz="quarter" idx="39"/>
          </p:nvPr>
        </p:nvSpPr>
        <p:spPr>
          <a:xfrm>
            <a:off x="4876800" y="3173998"/>
            <a:ext cx="838200" cy="38835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Content Placeholder 38"/>
          <p:cNvSpPr>
            <a:spLocks noGrp="1"/>
          </p:cNvSpPr>
          <p:nvPr>
            <p:ph sz="quarter" idx="40"/>
          </p:nvPr>
        </p:nvSpPr>
        <p:spPr>
          <a:xfrm>
            <a:off x="4876800" y="3783598"/>
            <a:ext cx="838200" cy="38835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B9A1F-2C94-4411-8AE5-2C72312DA4E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4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754246561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C0FD3-E1A0-412F-9E9D-8BBC0FFD8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34687578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3"/>
          </p:nvPr>
        </p:nvSpPr>
        <p:spPr>
          <a:xfrm>
            <a:off x="457200" y="914400"/>
            <a:ext cx="8229600" cy="51435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endParaRPr lang="en-JM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5"/>
          </p:nvPr>
        </p:nvSpPr>
        <p:spPr>
          <a:xfrm>
            <a:off x="228600" y="1600200"/>
            <a:ext cx="4572000" cy="26289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867400" y="18097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5867400" y="24193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867400" y="30289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9"/>
          </p:nvPr>
        </p:nvSpPr>
        <p:spPr>
          <a:xfrm>
            <a:off x="5867400" y="36385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Content Placeholder 38"/>
          <p:cNvSpPr>
            <a:spLocks noGrp="1"/>
          </p:cNvSpPr>
          <p:nvPr>
            <p:ph sz="quarter" idx="37"/>
          </p:nvPr>
        </p:nvSpPr>
        <p:spPr>
          <a:xfrm>
            <a:off x="4953000" y="1935748"/>
            <a:ext cx="762000" cy="33120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Content Placeholder 38"/>
          <p:cNvSpPr>
            <a:spLocks noGrp="1"/>
          </p:cNvSpPr>
          <p:nvPr>
            <p:ph sz="quarter" idx="38"/>
          </p:nvPr>
        </p:nvSpPr>
        <p:spPr>
          <a:xfrm>
            <a:off x="4953000" y="2564398"/>
            <a:ext cx="762000" cy="38835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5" name="Content Placeholder 38"/>
          <p:cNvSpPr>
            <a:spLocks noGrp="1"/>
          </p:cNvSpPr>
          <p:nvPr>
            <p:ph sz="quarter" idx="39"/>
          </p:nvPr>
        </p:nvSpPr>
        <p:spPr>
          <a:xfrm>
            <a:off x="4953000" y="3173998"/>
            <a:ext cx="762000" cy="38835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6" name="Content Placeholder 38"/>
          <p:cNvSpPr>
            <a:spLocks noGrp="1"/>
          </p:cNvSpPr>
          <p:nvPr>
            <p:ph sz="quarter" idx="40"/>
          </p:nvPr>
        </p:nvSpPr>
        <p:spPr>
          <a:xfrm>
            <a:off x="4953000" y="3783598"/>
            <a:ext cx="762000" cy="38835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D8B1B-AA20-45AC-920C-2BA9469A2BA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4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865643055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thing 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33400" y="990600"/>
            <a:ext cx="8001000" cy="2495550"/>
          </a:xfrm>
          <a:ln w="38100">
            <a:solidFill>
              <a:schemeClr val="bg1">
                <a:lumMod val="95000"/>
              </a:schemeClr>
            </a:solidFill>
            <a:miter lim="800000"/>
          </a:ln>
          <a:effectLst/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800600" y="3714750"/>
            <a:ext cx="3810000" cy="685800"/>
          </a:xfrm>
        </p:spPr>
        <p:txBody>
          <a:bodyPr>
            <a:noAutofit/>
          </a:bodyPr>
          <a:lstStyle>
            <a:lvl1pPr algn="r"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4" name="Content Placeholder 38"/>
          <p:cNvSpPr>
            <a:spLocks noGrp="1"/>
          </p:cNvSpPr>
          <p:nvPr>
            <p:ph sz="quarter" idx="36"/>
          </p:nvPr>
        </p:nvSpPr>
        <p:spPr>
          <a:xfrm>
            <a:off x="533400" y="3638550"/>
            <a:ext cx="2438400" cy="285750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5" name="Content Placeholder 38"/>
          <p:cNvSpPr>
            <a:spLocks noGrp="1"/>
          </p:cNvSpPr>
          <p:nvPr>
            <p:ph sz="quarter" idx="37"/>
          </p:nvPr>
        </p:nvSpPr>
        <p:spPr>
          <a:xfrm>
            <a:off x="533400" y="3943350"/>
            <a:ext cx="29718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8"/>
          </p:nvPr>
        </p:nvSpPr>
        <p:spPr>
          <a:xfrm>
            <a:off x="457200" y="4781550"/>
            <a:ext cx="6019800" cy="293688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3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3A1400-DA19-4661-ACEB-849D8E2651C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296124534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533400" y="1123950"/>
            <a:ext cx="2286000" cy="1143000"/>
          </a:xfrm>
          <a:ln w="2857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endParaRPr lang="en-JM" noProof="0"/>
          </a:p>
        </p:txBody>
      </p:sp>
      <p:sp>
        <p:nvSpPr>
          <p:cNvPr id="14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3124200" y="1123950"/>
            <a:ext cx="2286000" cy="1143000"/>
          </a:xfrm>
          <a:ln w="2857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endParaRPr lang="en-JM" noProof="0"/>
          </a:p>
        </p:txBody>
      </p:sp>
      <p:sp>
        <p:nvSpPr>
          <p:cNvPr id="15" name="Picture Placeholder 19"/>
          <p:cNvSpPr>
            <a:spLocks noGrp="1"/>
          </p:cNvSpPr>
          <p:nvPr>
            <p:ph type="pic" sz="quarter" idx="27"/>
          </p:nvPr>
        </p:nvSpPr>
        <p:spPr>
          <a:xfrm>
            <a:off x="5715000" y="1123950"/>
            <a:ext cx="2286000" cy="1143000"/>
          </a:xfrm>
          <a:ln w="2857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endParaRPr lang="en-JM" noProof="0"/>
          </a:p>
        </p:txBody>
      </p:sp>
      <p:sp>
        <p:nvSpPr>
          <p:cNvPr id="16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533400" y="2876550"/>
            <a:ext cx="2286000" cy="1143000"/>
          </a:xfrm>
          <a:ln w="2857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endParaRPr lang="en-JM" noProof="0"/>
          </a:p>
        </p:txBody>
      </p:sp>
      <p:sp>
        <p:nvSpPr>
          <p:cNvPr id="17" name="Picture Placeholder 19"/>
          <p:cNvSpPr>
            <a:spLocks noGrp="1"/>
          </p:cNvSpPr>
          <p:nvPr>
            <p:ph type="pic" sz="quarter" idx="29"/>
          </p:nvPr>
        </p:nvSpPr>
        <p:spPr>
          <a:xfrm>
            <a:off x="3124200" y="2876550"/>
            <a:ext cx="2286000" cy="1143000"/>
          </a:xfrm>
          <a:ln w="2857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18" name="Picture Placeholder 19"/>
          <p:cNvSpPr>
            <a:spLocks noGrp="1"/>
          </p:cNvSpPr>
          <p:nvPr>
            <p:ph type="pic" sz="quarter" idx="30"/>
          </p:nvPr>
        </p:nvSpPr>
        <p:spPr>
          <a:xfrm>
            <a:off x="5715000" y="2876550"/>
            <a:ext cx="2286000" cy="1143000"/>
          </a:xfrm>
          <a:ln w="2857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endParaRPr lang="en-JM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1"/>
          </p:nvPr>
        </p:nvSpPr>
        <p:spPr>
          <a:xfrm>
            <a:off x="533400" y="2266950"/>
            <a:ext cx="2286000" cy="274320"/>
          </a:xfrm>
          <a:solidFill>
            <a:srgbClr val="006699"/>
          </a:solidFill>
        </p:spPr>
        <p:txBody>
          <a:bodyPr>
            <a:noAutofit/>
          </a:bodyPr>
          <a:lstStyle>
            <a:lvl1pPr>
              <a:buFontTx/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37"/>
          </p:nvPr>
        </p:nvSpPr>
        <p:spPr>
          <a:xfrm>
            <a:off x="3124200" y="2266950"/>
            <a:ext cx="2286000" cy="274320"/>
          </a:xfrm>
          <a:solidFill>
            <a:srgbClr val="006699"/>
          </a:solidFill>
        </p:spPr>
        <p:txBody>
          <a:bodyPr>
            <a:noAutofit/>
          </a:bodyPr>
          <a:lstStyle>
            <a:lvl1pPr>
              <a:buFontTx/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38"/>
          </p:nvPr>
        </p:nvSpPr>
        <p:spPr>
          <a:xfrm>
            <a:off x="5715000" y="2266950"/>
            <a:ext cx="2286000" cy="274320"/>
          </a:xfrm>
          <a:solidFill>
            <a:srgbClr val="006699"/>
          </a:solidFill>
        </p:spPr>
        <p:txBody>
          <a:bodyPr>
            <a:noAutofit/>
          </a:bodyPr>
          <a:lstStyle>
            <a:lvl1pPr>
              <a:buFontTx/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7" name="Text Placeholder 28"/>
          <p:cNvSpPr>
            <a:spLocks noGrp="1"/>
          </p:cNvSpPr>
          <p:nvPr>
            <p:ph type="body" sz="quarter" idx="39"/>
          </p:nvPr>
        </p:nvSpPr>
        <p:spPr>
          <a:xfrm>
            <a:off x="533400" y="4019550"/>
            <a:ext cx="2286000" cy="274320"/>
          </a:xfrm>
          <a:solidFill>
            <a:srgbClr val="006699"/>
          </a:solidFill>
        </p:spPr>
        <p:txBody>
          <a:bodyPr>
            <a:noAutofit/>
          </a:bodyPr>
          <a:lstStyle>
            <a:lvl1pPr>
              <a:buFontTx/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8" name="Text Placeholder 28"/>
          <p:cNvSpPr>
            <a:spLocks noGrp="1"/>
          </p:cNvSpPr>
          <p:nvPr>
            <p:ph type="body" sz="quarter" idx="40"/>
          </p:nvPr>
        </p:nvSpPr>
        <p:spPr>
          <a:xfrm>
            <a:off x="3124200" y="4019550"/>
            <a:ext cx="2286000" cy="274320"/>
          </a:xfrm>
          <a:solidFill>
            <a:srgbClr val="006699"/>
          </a:solidFill>
        </p:spPr>
        <p:txBody>
          <a:bodyPr>
            <a:noAutofit/>
          </a:bodyPr>
          <a:lstStyle>
            <a:lvl1pPr>
              <a:buFontTx/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9" name="Text Placeholder 28"/>
          <p:cNvSpPr>
            <a:spLocks noGrp="1"/>
          </p:cNvSpPr>
          <p:nvPr>
            <p:ph type="body" sz="quarter" idx="41"/>
          </p:nvPr>
        </p:nvSpPr>
        <p:spPr>
          <a:xfrm>
            <a:off x="5715000" y="4019550"/>
            <a:ext cx="2286000" cy="274320"/>
          </a:xfrm>
          <a:solidFill>
            <a:srgbClr val="006699"/>
          </a:solidFill>
        </p:spPr>
        <p:txBody>
          <a:bodyPr>
            <a:noAutofit/>
          </a:bodyPr>
          <a:lstStyle>
            <a:lvl1pPr>
              <a:buFontTx/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273FD-1EAA-4DF2-BA70-DD9012FAD4C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4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646124924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33400" y="1029611"/>
            <a:ext cx="7772400" cy="39914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Futura LT Condense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533400" y="1885950"/>
            <a:ext cx="762000" cy="718705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 rtlCol="0">
            <a:normAutofit/>
          </a:bodyPr>
          <a:lstStyle>
            <a:lvl1pPr>
              <a:defRPr sz="400"/>
            </a:lvl1pPr>
          </a:lstStyle>
          <a:p>
            <a:pPr lvl="0"/>
            <a:endParaRPr lang="en-JM" noProof="0" dirty="0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533400" y="3257550"/>
            <a:ext cx="762000" cy="718705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 rtlCol="0">
            <a:normAutofit/>
          </a:bodyPr>
          <a:lstStyle>
            <a:lvl1pPr>
              <a:defRPr sz="400"/>
            </a:lvl1pPr>
          </a:lstStyle>
          <a:p>
            <a:pPr lvl="0"/>
            <a:endParaRPr lang="en-JM" noProof="0" dirty="0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5"/>
          </p:nvPr>
        </p:nvSpPr>
        <p:spPr>
          <a:xfrm>
            <a:off x="4724400" y="3257550"/>
            <a:ext cx="762000" cy="718705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 rtlCol="0">
            <a:normAutofit/>
          </a:bodyPr>
          <a:lstStyle>
            <a:lvl1pPr>
              <a:defRPr sz="400"/>
            </a:lvl1pPr>
          </a:lstStyle>
          <a:p>
            <a:pPr lvl="0"/>
            <a:endParaRPr lang="en-JM" noProof="0" dirty="0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6"/>
          </p:nvPr>
        </p:nvSpPr>
        <p:spPr>
          <a:xfrm>
            <a:off x="4724400" y="1885950"/>
            <a:ext cx="762000" cy="718705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 rtlCol="0">
            <a:normAutofit/>
          </a:bodyPr>
          <a:lstStyle>
            <a:lvl1pPr>
              <a:defRPr sz="400"/>
            </a:lvl1pPr>
          </a:lstStyle>
          <a:p>
            <a:pPr lvl="0"/>
            <a:endParaRPr lang="en-JM" noProof="0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7"/>
          </p:nvPr>
        </p:nvSpPr>
        <p:spPr>
          <a:xfrm>
            <a:off x="1371600" y="1809750"/>
            <a:ext cx="2209800" cy="228600"/>
          </a:xfrm>
        </p:spPr>
        <p:txBody>
          <a:bodyPr>
            <a:noAutofit/>
          </a:bodyPr>
          <a:lstStyle>
            <a:lvl1pPr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18"/>
          </p:nvPr>
        </p:nvSpPr>
        <p:spPr>
          <a:xfrm>
            <a:off x="1371600" y="2076450"/>
            <a:ext cx="2971800" cy="8001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5562600" y="1809750"/>
            <a:ext cx="2209800" cy="228600"/>
          </a:xfrm>
        </p:spPr>
        <p:txBody>
          <a:bodyPr>
            <a:noAutofit/>
          </a:bodyPr>
          <a:lstStyle>
            <a:lvl1pPr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7" name="Content Placeholder 34"/>
          <p:cNvSpPr>
            <a:spLocks noGrp="1"/>
          </p:cNvSpPr>
          <p:nvPr>
            <p:ph sz="quarter" idx="20"/>
          </p:nvPr>
        </p:nvSpPr>
        <p:spPr>
          <a:xfrm>
            <a:off x="5562600" y="2076450"/>
            <a:ext cx="2971800" cy="8001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38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1371600" y="3181350"/>
            <a:ext cx="2209800" cy="228600"/>
          </a:xfrm>
        </p:spPr>
        <p:txBody>
          <a:bodyPr>
            <a:noAutofit/>
          </a:bodyPr>
          <a:lstStyle>
            <a:lvl1pPr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9" name="Content Placeholder 34"/>
          <p:cNvSpPr>
            <a:spLocks noGrp="1"/>
          </p:cNvSpPr>
          <p:nvPr>
            <p:ph sz="quarter" idx="22"/>
          </p:nvPr>
        </p:nvSpPr>
        <p:spPr>
          <a:xfrm>
            <a:off x="1371600" y="3448050"/>
            <a:ext cx="2971800" cy="8001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32"/>
          <p:cNvSpPr>
            <a:spLocks noGrp="1"/>
          </p:cNvSpPr>
          <p:nvPr>
            <p:ph type="body" sz="quarter" idx="23"/>
          </p:nvPr>
        </p:nvSpPr>
        <p:spPr>
          <a:xfrm>
            <a:off x="5562600" y="3181350"/>
            <a:ext cx="2209800" cy="228600"/>
          </a:xfrm>
        </p:spPr>
        <p:txBody>
          <a:bodyPr>
            <a:noAutofit/>
          </a:bodyPr>
          <a:lstStyle>
            <a:lvl1pPr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1" name="Content Placeholder 34"/>
          <p:cNvSpPr>
            <a:spLocks noGrp="1"/>
          </p:cNvSpPr>
          <p:nvPr>
            <p:ph sz="quarter" idx="24"/>
          </p:nvPr>
        </p:nvSpPr>
        <p:spPr>
          <a:xfrm>
            <a:off x="5562600" y="3448050"/>
            <a:ext cx="2971800" cy="8001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533400" y="1047750"/>
            <a:ext cx="1905000" cy="381000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2590800" y="1047750"/>
            <a:ext cx="2057400" cy="381000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7"/>
          </p:nvPr>
        </p:nvSpPr>
        <p:spPr>
          <a:xfrm>
            <a:off x="4724400" y="1047750"/>
            <a:ext cx="1524000" cy="381000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8"/>
          </p:nvPr>
        </p:nvSpPr>
        <p:spPr>
          <a:xfrm>
            <a:off x="6400800" y="1047750"/>
            <a:ext cx="1828800" cy="381000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21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9E903D7-1F55-4FFB-83F2-481211F38EE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100176353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533400" y="1428750"/>
            <a:ext cx="2362200" cy="280035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39"/>
          </p:nvPr>
        </p:nvSpPr>
        <p:spPr>
          <a:xfrm>
            <a:off x="533400" y="1047750"/>
            <a:ext cx="210312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Content Placeholder 38"/>
          <p:cNvSpPr>
            <a:spLocks noGrp="1"/>
          </p:cNvSpPr>
          <p:nvPr>
            <p:ph sz="quarter" idx="40"/>
          </p:nvPr>
        </p:nvSpPr>
        <p:spPr>
          <a:xfrm>
            <a:off x="3352800" y="1047750"/>
            <a:ext cx="21336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Content Placeholder 38"/>
          <p:cNvSpPr>
            <a:spLocks noGrp="1"/>
          </p:cNvSpPr>
          <p:nvPr>
            <p:ph sz="quarter" idx="41"/>
          </p:nvPr>
        </p:nvSpPr>
        <p:spPr>
          <a:xfrm>
            <a:off x="6248400" y="1047750"/>
            <a:ext cx="21336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42"/>
          </p:nvPr>
        </p:nvSpPr>
        <p:spPr>
          <a:xfrm>
            <a:off x="3352800" y="1428750"/>
            <a:ext cx="2362200" cy="280035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43"/>
          </p:nvPr>
        </p:nvSpPr>
        <p:spPr>
          <a:xfrm>
            <a:off x="6248400" y="1428750"/>
            <a:ext cx="2362200" cy="280035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2FD8A-2D07-43F3-A126-76BC70E4FFF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850958558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599" y="1504950"/>
            <a:ext cx="3654357" cy="2952750"/>
          </a:xfrm>
        </p:spPr>
        <p:txBody>
          <a:bodyPr>
            <a:norm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4800600" y="1504950"/>
            <a:ext cx="3733800" cy="2971800"/>
          </a:xfrm>
        </p:spPr>
        <p:txBody>
          <a:bodyPr>
            <a:norm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9" name="Content Placeholder 38"/>
          <p:cNvSpPr>
            <a:spLocks noGrp="1"/>
          </p:cNvSpPr>
          <p:nvPr>
            <p:ph sz="quarter" idx="39"/>
          </p:nvPr>
        </p:nvSpPr>
        <p:spPr>
          <a:xfrm>
            <a:off x="609600" y="1047750"/>
            <a:ext cx="28194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Content Placeholder 38"/>
          <p:cNvSpPr>
            <a:spLocks noGrp="1"/>
          </p:cNvSpPr>
          <p:nvPr>
            <p:ph sz="quarter" idx="40"/>
          </p:nvPr>
        </p:nvSpPr>
        <p:spPr>
          <a:xfrm>
            <a:off x="4800600" y="1047750"/>
            <a:ext cx="28194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B27E2-B4FC-4DE2-9D62-D0489B5369A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4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22127782"/>
      </p:ext>
    </p:extLst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990600"/>
            <a:ext cx="8229600" cy="514350"/>
          </a:xfrm>
        </p:spPr>
        <p:txBody>
          <a:bodyPr>
            <a:noAutofit/>
          </a:bodyPr>
          <a:lstStyle>
            <a:lvl1pPr>
              <a:buNone/>
              <a:defRPr sz="1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533400" y="1790700"/>
            <a:ext cx="4419600" cy="2457450"/>
          </a:xfrm>
          <a:ln w="38100">
            <a:solidFill>
              <a:schemeClr val="bg1"/>
            </a:solidFill>
            <a:miter lim="800000"/>
          </a:ln>
          <a:effectLst/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257800" y="3790950"/>
            <a:ext cx="3429000" cy="4572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5257800" y="2419350"/>
            <a:ext cx="3429000" cy="12192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5257800" y="1733550"/>
            <a:ext cx="3429000" cy="4572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99DD8-C017-45D9-A565-7A5B4710BF9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0584178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1047750"/>
            <a:ext cx="9144000" cy="28194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04800" y="4019550"/>
            <a:ext cx="8534400" cy="533400"/>
          </a:xfrm>
        </p:spPr>
        <p:txBody>
          <a:bodyPr>
            <a:normAutofit/>
          </a:bodyPr>
          <a:lstStyle>
            <a:lvl1pPr>
              <a:buClr>
                <a:srgbClr val="0FCED3"/>
              </a:buClr>
              <a:buFontTx/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A6CAFC-D344-49A8-A4D4-E688D7E9057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773223009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1123950"/>
            <a:ext cx="5181600" cy="3276600"/>
          </a:xfrm>
          <a:effectLst/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37"/>
          </p:nvPr>
        </p:nvSpPr>
        <p:spPr>
          <a:xfrm>
            <a:off x="5410200" y="1498854"/>
            <a:ext cx="2971800" cy="310896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38"/>
          <p:cNvSpPr>
            <a:spLocks noGrp="1"/>
          </p:cNvSpPr>
          <p:nvPr>
            <p:ph sz="quarter" idx="36"/>
          </p:nvPr>
        </p:nvSpPr>
        <p:spPr>
          <a:xfrm>
            <a:off x="5410200" y="1143000"/>
            <a:ext cx="2438400" cy="285750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5410200" y="2114550"/>
            <a:ext cx="3429000" cy="4572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41"/>
          </p:nvPr>
        </p:nvSpPr>
        <p:spPr>
          <a:xfrm>
            <a:off x="5410200" y="2724150"/>
            <a:ext cx="3429000" cy="11430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42"/>
          </p:nvPr>
        </p:nvSpPr>
        <p:spPr>
          <a:xfrm>
            <a:off x="5410200" y="3943350"/>
            <a:ext cx="3429000" cy="4572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7E5F6-59C4-44E7-88A3-8CDCD4A8775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4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416401068"/>
      </p:ext>
    </p:extLst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533400" y="1619250"/>
            <a:ext cx="7848600" cy="22860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57200" y="1085850"/>
            <a:ext cx="8229600" cy="285750"/>
          </a:xfrm>
        </p:spPr>
        <p:txBody>
          <a:bodyPr>
            <a:noAutofit/>
          </a:bodyPr>
          <a:lstStyle>
            <a:lvl1pPr algn="l">
              <a:buNone/>
              <a:defRPr sz="1400" b="0">
                <a:latin typeface="Futura LT Bold"/>
                <a:cs typeface="Futura LT Bold"/>
              </a:defRPr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3400" y="4019550"/>
            <a:ext cx="7924800" cy="4572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3305F-C108-4934-87DC-EDEAF28B346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533389450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2800" b="0" cap="all"/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2185C4-1512-40CD-ADFB-D85F07D2899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811520211"/>
      </p:ext>
    </p:extLst>
  </p:cSld>
  <p:clrMapOvr>
    <a:masterClrMapping/>
  </p:clrMapOvr>
  <p:transition spd="slow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533400" y="1543050"/>
            <a:ext cx="3048000" cy="9144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343400" y="1543050"/>
            <a:ext cx="3048000" cy="9144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533400" y="3371850"/>
            <a:ext cx="3048000" cy="9144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4343400" y="3371850"/>
            <a:ext cx="3048000" cy="9144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533400" y="1123950"/>
            <a:ext cx="2438400" cy="285750"/>
          </a:xfrm>
          <a:solidFill>
            <a:srgbClr val="006699"/>
          </a:solidFill>
          <a:ln>
            <a:noFill/>
          </a:ln>
        </p:spPr>
        <p:txBody>
          <a:bodyPr>
            <a:noAutofit/>
          </a:bodyPr>
          <a:lstStyle>
            <a:lvl1pPr>
              <a:buNone/>
              <a:defRPr sz="1500" b="0">
                <a:solidFill>
                  <a:schemeClr val="bg1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8"/>
          </p:nvPr>
        </p:nvSpPr>
        <p:spPr>
          <a:xfrm>
            <a:off x="4343400" y="1123950"/>
            <a:ext cx="2514600" cy="285750"/>
          </a:xfrm>
          <a:solidFill>
            <a:srgbClr val="006699"/>
          </a:solidFill>
          <a:ln>
            <a:noFill/>
          </a:ln>
        </p:spPr>
        <p:txBody>
          <a:bodyPr>
            <a:noAutofit/>
          </a:bodyPr>
          <a:lstStyle>
            <a:lvl1pPr>
              <a:buNone/>
              <a:defRPr sz="1500" b="0">
                <a:solidFill>
                  <a:schemeClr val="bg1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533400" y="2971800"/>
            <a:ext cx="2590800" cy="285750"/>
          </a:xfrm>
          <a:solidFill>
            <a:srgbClr val="006699"/>
          </a:solidFill>
          <a:ln>
            <a:noFill/>
          </a:ln>
        </p:spPr>
        <p:txBody>
          <a:bodyPr>
            <a:noAutofit/>
          </a:bodyPr>
          <a:lstStyle>
            <a:lvl1pPr>
              <a:buNone/>
              <a:defRPr sz="1500" b="0">
                <a:solidFill>
                  <a:schemeClr val="bg1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4343400" y="2971800"/>
            <a:ext cx="2514600" cy="285750"/>
          </a:xfrm>
          <a:solidFill>
            <a:srgbClr val="006699"/>
          </a:solidFill>
          <a:ln>
            <a:noFill/>
          </a:ln>
        </p:spPr>
        <p:txBody>
          <a:bodyPr>
            <a:noAutofit/>
          </a:bodyPr>
          <a:lstStyle>
            <a:lvl1pPr>
              <a:buNone/>
              <a:defRPr sz="1500" b="0">
                <a:solidFill>
                  <a:schemeClr val="bg1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E5A51-5E4F-433D-A4D7-59F7209C40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07543779"/>
      </p:ext>
    </p:extLst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33400" y="1619250"/>
            <a:ext cx="3962400" cy="2400300"/>
          </a:xfrm>
          <a:ln w="38100">
            <a:solidFill>
              <a:schemeClr val="bg1"/>
            </a:solidFill>
            <a:miter lim="800000"/>
          </a:ln>
          <a:effectLst/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1009650"/>
            <a:ext cx="8077200" cy="342900"/>
          </a:xfrm>
        </p:spPr>
        <p:txBody>
          <a:bodyPr>
            <a:noAutofit/>
          </a:bodyPr>
          <a:lstStyle>
            <a:lvl1pPr>
              <a:buNone/>
              <a:defRPr sz="1200">
                <a:solidFill>
                  <a:srgbClr val="006699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6172200" y="1733550"/>
            <a:ext cx="2438400" cy="30480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172200" y="2038350"/>
            <a:ext cx="2438400" cy="30480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172200" y="2343150"/>
            <a:ext cx="2438400" cy="30480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172200" y="2647950"/>
            <a:ext cx="2438400" cy="30480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867400" y="3181350"/>
            <a:ext cx="2743200" cy="30480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5867400" y="3486150"/>
            <a:ext cx="2743200" cy="30480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8200" y="1733550"/>
            <a:ext cx="1447800" cy="304800"/>
          </a:xfrm>
        </p:spPr>
        <p:txBody>
          <a:bodyPr>
            <a:normAutofit/>
          </a:bodyPr>
          <a:lstStyle>
            <a:lvl1pPr algn="r">
              <a:buNone/>
              <a:defRPr sz="1400">
                <a:solidFill>
                  <a:srgbClr val="006699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8200" y="2038350"/>
            <a:ext cx="1447800" cy="304800"/>
          </a:xfrm>
        </p:spPr>
        <p:txBody>
          <a:bodyPr>
            <a:normAutofit/>
          </a:bodyPr>
          <a:lstStyle>
            <a:lvl1pPr algn="r">
              <a:buNone/>
              <a:defRPr sz="1400">
                <a:solidFill>
                  <a:srgbClr val="006699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48200" y="2343150"/>
            <a:ext cx="1447800" cy="304800"/>
          </a:xfrm>
        </p:spPr>
        <p:txBody>
          <a:bodyPr>
            <a:normAutofit/>
          </a:bodyPr>
          <a:lstStyle>
            <a:lvl1pPr algn="r">
              <a:buNone/>
              <a:defRPr sz="1400">
                <a:solidFill>
                  <a:srgbClr val="006699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4648200" y="2647950"/>
            <a:ext cx="1447800" cy="304800"/>
          </a:xfrm>
        </p:spPr>
        <p:txBody>
          <a:bodyPr>
            <a:normAutofit/>
          </a:bodyPr>
          <a:lstStyle>
            <a:lvl1pPr algn="r">
              <a:buNone/>
              <a:defRPr sz="1400">
                <a:solidFill>
                  <a:srgbClr val="006699"/>
                </a:solidFill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83CF4-0A4A-49F5-ACDB-1F2F711C300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003622598"/>
      </p:ext>
    </p:extLst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1695450"/>
            <a:ext cx="228600" cy="1295400"/>
          </a:xfrm>
          <a:prstGeom prst="rect">
            <a:avLst/>
          </a:prstGeom>
          <a:solidFill>
            <a:srgbClr val="006699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sz="1600" dirty="0">
              <a:solidFill>
                <a:schemeClr val="tx1">
                  <a:lumMod val="95000"/>
                  <a:lumOff val="5000"/>
                </a:schemeClr>
              </a:solidFill>
              <a:latin typeface="Futura LT Bold"/>
            </a:endParaRPr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0" y="2297113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 bwMode="auto">
          <a:xfrm>
            <a:off x="0" y="2343150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1000" y="1657350"/>
            <a:ext cx="8153400" cy="1219200"/>
          </a:xfrm>
        </p:spPr>
        <p:txBody>
          <a:bodyPr>
            <a:normAutofit/>
          </a:bodyPr>
          <a:lstStyle>
            <a:lvl1pPr algn="l">
              <a:buNone/>
              <a:defRPr sz="6000"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2952750"/>
            <a:ext cx="6477000" cy="571500"/>
          </a:xfrm>
        </p:spPr>
        <p:txBody>
          <a:bodyPr>
            <a:noAutofit/>
          </a:bodyPr>
          <a:lstStyle>
            <a:lvl1pPr algn="l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A7A130A-C58B-4E18-A05D-0552B795CB5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843346018"/>
      </p:ext>
    </p:extLst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1695450"/>
            <a:ext cx="228600" cy="1295400"/>
          </a:xfrm>
          <a:prstGeom prst="rect">
            <a:avLst/>
          </a:prstGeom>
          <a:solidFill>
            <a:srgbClr val="006699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sz="1600" dirty="0">
              <a:solidFill>
                <a:schemeClr val="tx1">
                  <a:lumMod val="95000"/>
                  <a:lumOff val="5000"/>
                </a:schemeClr>
              </a:solidFill>
              <a:latin typeface="Futura LT Bold"/>
            </a:endParaRPr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0" y="2297113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 bwMode="auto">
          <a:xfrm>
            <a:off x="0" y="2343150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hlinkClick r:id="" action="ppaction://hlinkshowjump?jump=nextslide" highlightClick="1"/>
          </p:cNvPr>
          <p:cNvSpPr>
            <a:spLocks noChangeArrowheads="1"/>
          </p:cNvSpPr>
          <p:nvPr userDrawn="1"/>
        </p:nvSpPr>
        <p:spPr bwMode="auto">
          <a:xfrm>
            <a:off x="8382000" y="4781550"/>
            <a:ext cx="274638" cy="274638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sz="1400" b="1" dirty="0">
              <a:solidFill>
                <a:schemeClr val="bg1">
                  <a:lumMod val="75000"/>
                </a:schemeClr>
              </a:solidFill>
              <a:latin typeface="Futura LT Condensed"/>
              <a:ea typeface="+mn-ea"/>
              <a:cs typeface="Futura LT Condensed"/>
            </a:endParaRPr>
          </a:p>
        </p:txBody>
      </p:sp>
      <p:sp>
        <p:nvSpPr>
          <p:cNvPr id="10" name="Oval 9">
            <a:hlinkClick r:id="" action="ppaction://hlinkshowjump?jump=previousslide" highlightClick="1"/>
          </p:cNvPr>
          <p:cNvSpPr>
            <a:spLocks noChangeArrowheads="1"/>
          </p:cNvSpPr>
          <p:nvPr userDrawn="1"/>
        </p:nvSpPr>
        <p:spPr bwMode="auto">
          <a:xfrm>
            <a:off x="8035925" y="4781550"/>
            <a:ext cx="274638" cy="274638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sz="1400" b="1" dirty="0">
              <a:solidFill>
                <a:schemeClr val="bg1">
                  <a:lumMod val="75000"/>
                </a:schemeClr>
              </a:solidFill>
              <a:latin typeface="Futura LT Condensed"/>
              <a:ea typeface="+mn-ea"/>
              <a:cs typeface="Futura LT Condensed"/>
            </a:endParaRPr>
          </a:p>
        </p:txBody>
      </p:sp>
      <p:sp>
        <p:nvSpPr>
          <p:cNvPr id="12" name="Chevron 11"/>
          <p:cNvSpPr/>
          <p:nvPr userDrawn="1"/>
        </p:nvSpPr>
        <p:spPr>
          <a:xfrm flipH="1">
            <a:off x="8123238" y="4864100"/>
            <a:ext cx="82550" cy="100013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chemeClr val="tx1"/>
              </a:solidFill>
              <a:latin typeface="Futura LT Condensed"/>
            </a:endParaRPr>
          </a:p>
        </p:txBody>
      </p:sp>
      <p:sp>
        <p:nvSpPr>
          <p:cNvPr id="13" name="Chevron 12"/>
          <p:cNvSpPr/>
          <p:nvPr userDrawn="1"/>
        </p:nvSpPr>
        <p:spPr>
          <a:xfrm>
            <a:off x="8474075" y="4864100"/>
            <a:ext cx="80963" cy="100013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chemeClr val="tx1"/>
              </a:solidFill>
              <a:latin typeface="Futura LT Condensed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1000" y="1657350"/>
            <a:ext cx="8153400" cy="1219200"/>
          </a:xfrm>
        </p:spPr>
        <p:txBody>
          <a:bodyPr>
            <a:normAutofit/>
          </a:bodyPr>
          <a:lstStyle>
            <a:lvl1pPr algn="l">
              <a:buNone/>
              <a:defRPr sz="6000">
                <a:latin typeface="Futura LT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2952750"/>
            <a:ext cx="6477000" cy="571500"/>
          </a:xfrm>
        </p:spPr>
        <p:txBody>
          <a:bodyPr>
            <a:noAutofit/>
          </a:bodyPr>
          <a:lstStyle>
            <a:lvl1pPr algn="l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F0D71A-465F-4AB2-B9FB-202E196DD8D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569987974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47750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47750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C993A-98E7-4461-989F-972C4B4A53A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787759342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7155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7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51371"/>
            <a:ext cx="4040188" cy="2963466"/>
          </a:xfrm>
        </p:spPr>
        <p:txBody>
          <a:bodyPr>
            <a:normAutofit/>
          </a:bodyPr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97155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7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451371"/>
            <a:ext cx="4041775" cy="2963466"/>
          </a:xfrm>
        </p:spPr>
        <p:txBody>
          <a:bodyPr>
            <a:normAutofit/>
          </a:bodyPr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EC885-6D61-4DFF-9608-C51C6211144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55956346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6CD8E-D415-4728-8D1F-66F4010DD0F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835839049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33400" y="1352550"/>
            <a:ext cx="2743200" cy="3514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533400" y="1581150"/>
            <a:ext cx="2743200" cy="609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33400" y="2419350"/>
            <a:ext cx="2743200" cy="3514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533400" y="2647950"/>
            <a:ext cx="2743200" cy="609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33400" y="3486150"/>
            <a:ext cx="2743200" cy="3514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33400" y="3714750"/>
            <a:ext cx="2743200" cy="609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EF84E-76CC-427A-8C4F-0F48A7C0F6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357631639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009650" y="1882588"/>
            <a:ext cx="1352550" cy="1353312"/>
          </a:xfrm>
          <a:prstGeom prst="ellipse">
            <a:avLst/>
          </a:prstGeom>
          <a:solidFill>
            <a:srgbClr val="0066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>
                <a:solidFill>
                  <a:schemeClr val="bg1"/>
                </a:solidFill>
                <a:latin typeface="Futura LT Bold"/>
                <a:cs typeface="Futura LT Condensed"/>
              </a:defRPr>
            </a:lvl1pPr>
            <a:lvl2pPr marL="457200" indent="0">
              <a:buFontTx/>
              <a:buNone/>
              <a:defRPr sz="2000">
                <a:latin typeface="Bebas Neue" pitchFamily="34" charset="0"/>
              </a:defRPr>
            </a:lvl2pPr>
            <a:lvl3pPr marL="914400" indent="0">
              <a:buFontTx/>
              <a:buNone/>
              <a:defRPr sz="2000">
                <a:latin typeface="Bebas Neue" pitchFamily="34" charset="0"/>
              </a:defRPr>
            </a:lvl3pPr>
            <a:lvl4pPr marL="1371600" indent="0">
              <a:buFontTx/>
              <a:buNone/>
              <a:defRPr sz="2000">
                <a:latin typeface="Bebas Neue" pitchFamily="34" charset="0"/>
              </a:defRPr>
            </a:lvl4pPr>
            <a:lvl5pPr marL="1828800" indent="0">
              <a:buFontTx/>
              <a:buNone/>
              <a:defRPr sz="20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3905250" y="1888519"/>
            <a:ext cx="1352550" cy="1353312"/>
          </a:xfrm>
          <a:prstGeom prst="ellipse">
            <a:avLst/>
          </a:prstGeom>
          <a:solidFill>
            <a:srgbClr val="0066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>
                <a:solidFill>
                  <a:schemeClr val="bg1"/>
                </a:solidFill>
                <a:latin typeface="Futura LT Bold"/>
                <a:cs typeface="Futura LT Condensed"/>
              </a:defRPr>
            </a:lvl1pPr>
            <a:lvl2pPr marL="457200" indent="0">
              <a:buFontTx/>
              <a:buNone/>
              <a:defRPr sz="2000">
                <a:latin typeface="Bebas Neue" pitchFamily="34" charset="0"/>
              </a:defRPr>
            </a:lvl2pPr>
            <a:lvl3pPr marL="914400" indent="0">
              <a:buFontTx/>
              <a:buNone/>
              <a:defRPr sz="2000">
                <a:latin typeface="Bebas Neue" pitchFamily="34" charset="0"/>
              </a:defRPr>
            </a:lvl3pPr>
            <a:lvl4pPr marL="1371600" indent="0">
              <a:buFontTx/>
              <a:buNone/>
              <a:defRPr sz="2000">
                <a:latin typeface="Bebas Neue" pitchFamily="34" charset="0"/>
              </a:defRPr>
            </a:lvl4pPr>
            <a:lvl5pPr marL="1828800" indent="0">
              <a:buFontTx/>
              <a:buNone/>
              <a:defRPr sz="20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800850" y="1888519"/>
            <a:ext cx="1352550" cy="1353312"/>
          </a:xfrm>
          <a:prstGeom prst="ellipse">
            <a:avLst/>
          </a:prstGeom>
          <a:solidFill>
            <a:srgbClr val="0066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>
                <a:solidFill>
                  <a:schemeClr val="bg1"/>
                </a:solidFill>
                <a:latin typeface="Futura LT Bold"/>
                <a:cs typeface="Futura LT Condensed"/>
              </a:defRPr>
            </a:lvl1pPr>
            <a:lvl2pPr marL="457200" indent="0">
              <a:buFontTx/>
              <a:buNone/>
              <a:defRPr sz="2000">
                <a:latin typeface="Bebas Neue" pitchFamily="34" charset="0"/>
              </a:defRPr>
            </a:lvl2pPr>
            <a:lvl3pPr marL="914400" indent="0">
              <a:buFontTx/>
              <a:buNone/>
              <a:defRPr sz="2000">
                <a:latin typeface="Bebas Neue" pitchFamily="34" charset="0"/>
              </a:defRPr>
            </a:lvl3pPr>
            <a:lvl4pPr marL="1371600" indent="0">
              <a:buFontTx/>
              <a:buNone/>
              <a:defRPr sz="2000">
                <a:latin typeface="Bebas Neue" pitchFamily="34" charset="0"/>
              </a:defRPr>
            </a:lvl4pPr>
            <a:lvl5pPr marL="1828800" indent="0">
              <a:buFontTx/>
              <a:buNone/>
              <a:defRPr sz="20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9"/>
          </p:nvPr>
        </p:nvSpPr>
        <p:spPr>
          <a:xfrm>
            <a:off x="584200" y="3432175"/>
            <a:ext cx="2159000" cy="892175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rgbClr val="006699"/>
                </a:solidFill>
                <a:latin typeface="Futura LT Condensed"/>
                <a:cs typeface="Futura LT Condense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3505200" y="3432175"/>
            <a:ext cx="2159000" cy="892175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rgbClr val="006699"/>
                </a:solidFill>
                <a:latin typeface="Futura LT Condensed"/>
                <a:cs typeface="Futura LT Condense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6375400" y="3432175"/>
            <a:ext cx="2159000" cy="892175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rgbClr val="006699"/>
                </a:solidFill>
                <a:latin typeface="Futura LT Condensed"/>
                <a:cs typeface="Futura LT Condense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21"/>
          <p:cNvSpPr>
            <a:spLocks noGrp="1"/>
          </p:cNvSpPr>
          <p:nvPr>
            <p:ph sz="quarter" idx="13"/>
          </p:nvPr>
        </p:nvSpPr>
        <p:spPr>
          <a:xfrm>
            <a:off x="457200" y="990600"/>
            <a:ext cx="8229600" cy="514350"/>
          </a:xfrm>
        </p:spPr>
        <p:txBody>
          <a:bodyPr>
            <a:normAutofit/>
          </a:bodyPr>
          <a:lstStyle>
            <a:lvl1pPr>
              <a:buNone/>
              <a:defRPr sz="1200">
                <a:solidFill>
                  <a:srgbClr val="006699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31E38C-77C3-4F47-9192-7A06451B136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899460204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6363"/>
            <a:ext cx="19621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1354138"/>
            <a:ext cx="19621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1354138"/>
            <a:ext cx="19621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1066800" y="1639761"/>
            <a:ext cx="1481328" cy="19050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3829079" y="1616847"/>
            <a:ext cx="1481328" cy="19050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6648479" y="1616847"/>
            <a:ext cx="1481328" cy="19050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221673" y="3787902"/>
            <a:ext cx="3138054" cy="460248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aseline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>
                <a:latin typeface="Bebas Neue" pitchFamily="34" charset="0"/>
              </a:defRPr>
            </a:lvl2pPr>
            <a:lvl3pPr marL="914400" indent="0">
              <a:buFontTx/>
              <a:buNone/>
              <a:defRPr>
                <a:latin typeface="Bebas Neue" pitchFamily="34" charset="0"/>
              </a:defRPr>
            </a:lvl3pPr>
            <a:lvl4pPr marL="1371600" indent="0">
              <a:buFontTx/>
              <a:buNone/>
              <a:defRPr>
                <a:latin typeface="Bebas Neue" pitchFamily="34" charset="0"/>
              </a:defRPr>
            </a:lvl4pPr>
            <a:lvl5pPr marL="1828800" indent="0">
              <a:buFontTx/>
              <a:buNone/>
              <a:defRPr>
                <a:latin typeface="Bebas Neue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3124200" y="3800094"/>
            <a:ext cx="2971800" cy="435864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aseline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>
                <a:latin typeface="Bebas Neue" pitchFamily="34" charset="0"/>
              </a:defRPr>
            </a:lvl2pPr>
            <a:lvl3pPr marL="914400" indent="0">
              <a:buFontTx/>
              <a:buNone/>
              <a:defRPr>
                <a:latin typeface="Bebas Neue" pitchFamily="34" charset="0"/>
              </a:defRPr>
            </a:lvl3pPr>
            <a:lvl4pPr marL="1371600" indent="0">
              <a:buFontTx/>
              <a:buNone/>
              <a:defRPr>
                <a:latin typeface="Bebas Neue" pitchFamily="34" charset="0"/>
              </a:defRPr>
            </a:lvl4pPr>
            <a:lvl5pPr marL="1828800" indent="0">
              <a:buFontTx/>
              <a:buNone/>
              <a:defRPr>
                <a:latin typeface="Bebas Neue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5860473" y="3787902"/>
            <a:ext cx="3138054" cy="460248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aseline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>
                <a:latin typeface="Bebas Neue" pitchFamily="34" charset="0"/>
              </a:defRPr>
            </a:lvl2pPr>
            <a:lvl3pPr marL="914400" indent="0">
              <a:buFontTx/>
              <a:buNone/>
              <a:defRPr>
                <a:latin typeface="Bebas Neue" pitchFamily="34" charset="0"/>
              </a:defRPr>
            </a:lvl3pPr>
            <a:lvl4pPr marL="1371600" indent="0">
              <a:buFontTx/>
              <a:buNone/>
              <a:defRPr>
                <a:latin typeface="Bebas Neue" pitchFamily="34" charset="0"/>
              </a:defRPr>
            </a:lvl4pPr>
            <a:lvl5pPr marL="1828800" indent="0">
              <a:buFontTx/>
              <a:buNone/>
              <a:defRPr>
                <a:latin typeface="Bebas Neue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967FDF-759A-4119-8E33-181F5A57C78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574906006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2870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85750"/>
            <a:ext cx="4572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latin typeface="Futura LT Condensed" pitchFamily="2" charset="0"/>
              </a:defRPr>
            </a:lvl1pPr>
          </a:lstStyle>
          <a:p>
            <a:pPr>
              <a:defRPr/>
            </a:pPr>
            <a:fld id="{EE672910-75FF-4C1E-8EE2-A7599B1DEC3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8" name="Rectangle 7"/>
          <p:cNvSpPr/>
          <p:nvPr/>
        </p:nvSpPr>
        <p:spPr>
          <a:xfrm>
            <a:off x="0" y="419100"/>
            <a:ext cx="152400" cy="4000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006699"/>
              </a:solidFill>
              <a:latin typeface="Futura LT Condensed"/>
            </a:endParaRPr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0" y="601663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 bwMode="auto">
          <a:xfrm>
            <a:off x="0" y="647700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0" y="4694238"/>
            <a:ext cx="9144000" cy="468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Futura LT Condensed"/>
              <a:ea typeface="+mn-ea"/>
              <a:cs typeface="Futura LT Condensed"/>
            </a:endParaRPr>
          </a:p>
        </p:txBody>
      </p:sp>
      <p:sp>
        <p:nvSpPr>
          <p:cNvPr id="14" name="Oval 13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382000" y="4781550"/>
            <a:ext cx="274638" cy="274638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sz="1400" b="1" dirty="0">
              <a:solidFill>
                <a:schemeClr val="bg1">
                  <a:lumMod val="75000"/>
                </a:schemeClr>
              </a:solidFill>
              <a:latin typeface="Futura LT Condensed"/>
              <a:ea typeface="+mn-ea"/>
              <a:cs typeface="Futura LT Condensed"/>
            </a:endParaRPr>
          </a:p>
        </p:txBody>
      </p:sp>
      <p:sp>
        <p:nvSpPr>
          <p:cNvPr id="15" name="Oval 14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035925" y="4781550"/>
            <a:ext cx="274638" cy="274638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sz="1400" b="1" dirty="0">
              <a:solidFill>
                <a:schemeClr val="bg1">
                  <a:lumMod val="75000"/>
                </a:schemeClr>
              </a:solidFill>
              <a:latin typeface="Futura LT Condensed"/>
              <a:ea typeface="+mn-ea"/>
              <a:cs typeface="Futura LT Condensed"/>
            </a:endParaRPr>
          </a:p>
        </p:txBody>
      </p:sp>
      <p:sp>
        <p:nvSpPr>
          <p:cNvPr id="18" name="Chevron 17"/>
          <p:cNvSpPr/>
          <p:nvPr userDrawn="1"/>
        </p:nvSpPr>
        <p:spPr>
          <a:xfrm flipH="1">
            <a:off x="8123238" y="4864100"/>
            <a:ext cx="82550" cy="100013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chemeClr val="tx1"/>
              </a:solidFill>
              <a:latin typeface="Futura LT Condensed"/>
            </a:endParaRPr>
          </a:p>
        </p:txBody>
      </p:sp>
      <p:sp>
        <p:nvSpPr>
          <p:cNvPr id="19" name="Chevron 18"/>
          <p:cNvSpPr/>
          <p:nvPr userDrawn="1"/>
        </p:nvSpPr>
        <p:spPr>
          <a:xfrm>
            <a:off x="8474075" y="4864100"/>
            <a:ext cx="80963" cy="100013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chemeClr val="tx1"/>
              </a:solidFill>
              <a:latin typeface="Futura LT Condense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 b="0">
                <a:solidFill>
                  <a:srgbClr val="7F7F7F"/>
                </a:solidFill>
                <a:latin typeface="Trajan Pro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809" r:id="rId9"/>
    <p:sldLayoutId id="2147483810" r:id="rId10"/>
    <p:sldLayoutId id="2147483811" r:id="rId11"/>
    <p:sldLayoutId id="2147483812" r:id="rId12"/>
    <p:sldLayoutId id="2147483792" r:id="rId13"/>
    <p:sldLayoutId id="2147483813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814" r:id="rId21"/>
    <p:sldLayoutId id="2147483799" r:id="rId22"/>
    <p:sldLayoutId id="2147483815" r:id="rId23"/>
    <p:sldLayoutId id="2147483800" r:id="rId24"/>
    <p:sldLayoutId id="2147483801" r:id="rId25"/>
    <p:sldLayoutId id="2147483802" r:id="rId26"/>
    <p:sldLayoutId id="2147483803" r:id="rId27"/>
    <p:sldLayoutId id="2147483804" r:id="rId28"/>
    <p:sldLayoutId id="2147483805" r:id="rId29"/>
    <p:sldLayoutId id="2147483806" r:id="rId30"/>
    <p:sldLayoutId id="2147483807" r:id="rId31"/>
    <p:sldLayoutId id="2147483816" r:id="rId32"/>
    <p:sldLayoutId id="2147483817" r:id="rId33"/>
  </p:sldLayoutIdLst>
  <p:transition spd="slow"/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262626"/>
          </a:solidFill>
          <a:latin typeface="Trajan Pro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Trajan Pro" pitchFamily="18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Trajan Pro" pitchFamily="18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Trajan Pro" pitchFamily="18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Trajan Pro" pitchFamily="18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Bebas Neue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Bebas Neue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Bebas Neue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Bebas Neue" charset="0"/>
          <a:ea typeface="ＭＳ Ｐゴシック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Futura LT Condensed"/>
          <a:ea typeface="ＭＳ Ｐゴシック" charset="0"/>
          <a:cs typeface="Futura LT Condensed"/>
        </a:defRPr>
      </a:lvl1pPr>
      <a:lvl2pPr marL="7429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–"/>
        <a:defRPr sz="1400" kern="1200">
          <a:solidFill>
            <a:srgbClr val="262626"/>
          </a:solidFill>
          <a:latin typeface="Futura LT Condensed"/>
          <a:ea typeface="Futura LT Condensed"/>
          <a:cs typeface="Futura LT Condensed"/>
        </a:defRPr>
      </a:lvl2pPr>
      <a:lvl3pPr marL="1143000" indent="-22860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Futura LT Condensed"/>
          <a:ea typeface="Futura LT Condensed"/>
          <a:cs typeface="Futura LT Condensed"/>
        </a:defRPr>
      </a:lvl3pPr>
      <a:lvl4pPr marL="1600200" indent="-22860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–"/>
        <a:defRPr sz="1400" kern="1200">
          <a:solidFill>
            <a:srgbClr val="262626"/>
          </a:solidFill>
          <a:latin typeface="Futura LT Condensed"/>
          <a:ea typeface="Futura LT Condensed"/>
          <a:cs typeface="Futura LT Condensed"/>
        </a:defRPr>
      </a:lvl4pPr>
      <a:lvl5pPr marL="2057400" indent="-22860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1400" kern="1200">
          <a:solidFill>
            <a:srgbClr val="262626"/>
          </a:solidFill>
          <a:latin typeface="Futura LT Condensed"/>
          <a:ea typeface="Futura LT Condensed"/>
          <a:cs typeface="Futura LT Condensed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2800350"/>
            <a:ext cx="6400800" cy="34290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2200" dirty="0">
                <a:solidFill>
                  <a:srgbClr val="174A75"/>
                </a:solidFill>
                <a:latin typeface="Futura LT Bold"/>
                <a:ea typeface="+mn-ea"/>
                <a:cs typeface="Futura LT Bold"/>
              </a:rPr>
              <a:t>Senior Software Engineering Project</a:t>
            </a:r>
          </a:p>
        </p:txBody>
      </p:sp>
      <p:sp>
        <p:nvSpPr>
          <p:cNvPr id="5" name="Oval 4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4419600" y="4248150"/>
            <a:ext cx="365125" cy="365125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chemeClr val="bg1">
                  <a:lumMod val="75000"/>
                </a:schemeClr>
              </a:solidFill>
              <a:latin typeface="Futura LT Condensed"/>
              <a:ea typeface="+mn-ea"/>
              <a:cs typeface="Futura LT Condensed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67000" y="3638550"/>
            <a:ext cx="3810000" cy="3429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1400" dirty="0">
                <a:solidFill>
                  <a:srgbClr val="006699"/>
                </a:solidFill>
                <a:latin typeface="BebasNEUE" pitchFamily="34" charset="0"/>
              </a:rPr>
              <a:t>Nucor-Relay for Life Website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114550"/>
            <a:ext cx="6553200" cy="457200"/>
          </a:xfrm>
        </p:spPr>
        <p:txBody>
          <a:bodyPr/>
          <a:lstStyle/>
          <a:p>
            <a:pPr eaLnBrk="1" hangingPunct="1"/>
            <a:r>
              <a:rPr lang="en-JM" dirty="0">
                <a:solidFill>
                  <a:srgbClr val="006699"/>
                </a:solidFill>
                <a:latin typeface="Trajan Pro" pitchFamily="18" charset="0"/>
                <a:ea typeface="ＭＳ Ｐゴシック" pitchFamily="34" charset="-128"/>
              </a:rPr>
              <a:t>Fall 2016</a:t>
            </a:r>
          </a:p>
        </p:txBody>
      </p:sp>
      <p:sp>
        <p:nvSpPr>
          <p:cNvPr id="6" name="Chevron 5"/>
          <p:cNvSpPr/>
          <p:nvPr/>
        </p:nvSpPr>
        <p:spPr>
          <a:xfrm>
            <a:off x="4556125" y="4362450"/>
            <a:ext cx="107950" cy="136525"/>
          </a:xfrm>
          <a:prstGeom prst="chevron">
            <a:avLst>
              <a:gd name="adj" fmla="val 79255"/>
            </a:avLst>
          </a:prstGeom>
          <a:solidFill>
            <a:srgbClr val="006699"/>
          </a:solidFill>
          <a:ln w="1270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chemeClr val="tx1"/>
              </a:solidFill>
              <a:latin typeface="Futura LT Condensed"/>
            </a:endParaRPr>
          </a:p>
        </p:txBody>
      </p:sp>
      <p:pic>
        <p:nvPicPr>
          <p:cNvPr id="12297" name="Picture 3" descr="ASU_MASTERLOGO_NO_BORDER_H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666750"/>
            <a:ext cx="48450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JM" dirty="0">
                <a:latin typeface="Trajan Pro" pitchFamily="18" charset="0"/>
                <a:ea typeface="ＭＳ Ｐゴシック" pitchFamily="34" charset="-128"/>
              </a:rPr>
              <a:t>Events: Completed</a:t>
            </a:r>
            <a:endParaRPr lang="en-JM" dirty="0">
              <a:solidFill>
                <a:srgbClr val="006699"/>
              </a:solidFill>
              <a:latin typeface="Trajan Pro" pitchFamily="18" charset="0"/>
              <a:ea typeface="ＭＳ Ｐゴシック" pitchFamily="34" charset="-128"/>
            </a:endParaRPr>
          </a:p>
        </p:txBody>
      </p:sp>
      <p:sp>
        <p:nvSpPr>
          <p:cNvPr id="13315" name="Footer Placeholder 2"/>
          <p:cNvSpPr>
            <a:spLocks noGrp="1"/>
          </p:cNvSpPr>
          <p:nvPr>
            <p:ph type="ftr" sz="quarter" idx="2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JM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rajan Pro" pitchFamily="18" charset="0"/>
                <a:ea typeface="ＭＳ Ｐゴシック" pitchFamily="34" charset="-128"/>
              </a:rPr>
              <a:t>Athens State University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486400" y="914400"/>
            <a:ext cx="2286000" cy="284163"/>
          </a:xfrm>
        </p:spPr>
        <p:txBody>
          <a:bodyPr/>
          <a:lstStyle/>
          <a:p>
            <a:pPr eaLnBrk="1" hangingPunct="1"/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New Event Calendar:</a:t>
            </a:r>
          </a:p>
          <a:p>
            <a:pPr marL="285750" indent="-285750" eaLnBrk="1" hangingPunct="1">
              <a:buFontTx/>
              <a:buChar char="-"/>
            </a:pPr>
            <a:r>
              <a:rPr lang="en-JM" sz="1400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Event Details Displayed</a:t>
            </a:r>
          </a:p>
          <a:p>
            <a:pPr marL="285750" indent="-285750" eaLnBrk="1" hangingPunct="1">
              <a:buFontTx/>
              <a:buChar char="-"/>
            </a:pPr>
            <a:r>
              <a:rPr lang="en-JM" sz="1400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Start and End Times Shown of Events upon clicking on them.</a:t>
            </a:r>
          </a:p>
          <a:p>
            <a:pPr marL="285750" indent="-285750" eaLnBrk="1" hangingPunct="1">
              <a:buFontTx/>
              <a:buChar char="-"/>
            </a:pPr>
            <a:endParaRPr lang="en-JM" dirty="0">
              <a:latin typeface="Futura LT Bold" pitchFamily="-84" charset="0"/>
              <a:ea typeface="ＭＳ Ｐゴシック" pitchFamily="34" charset="-128"/>
              <a:cs typeface="Futura LT Condensed" pitchFamily="2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" r="33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6742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JM" dirty="0">
                <a:latin typeface="Trajan Pro" pitchFamily="18" charset="0"/>
                <a:ea typeface="ＭＳ Ｐゴシック" pitchFamily="34" charset="-128"/>
              </a:rPr>
              <a:t>Status of the Forum</a:t>
            </a:r>
            <a:endParaRPr lang="en-JM" dirty="0">
              <a:solidFill>
                <a:srgbClr val="006699"/>
              </a:solidFill>
              <a:latin typeface="Trajan Pro" pitchFamily="18" charset="0"/>
              <a:ea typeface="ＭＳ Ｐゴシック" pitchFamily="34" charset="-128"/>
            </a:endParaRPr>
          </a:p>
        </p:txBody>
      </p:sp>
      <p:sp>
        <p:nvSpPr>
          <p:cNvPr id="13315" name="Footer Placeholder 2"/>
          <p:cNvSpPr>
            <a:spLocks noGrp="1"/>
          </p:cNvSpPr>
          <p:nvPr>
            <p:ph type="ftr" sz="quarter" idx="2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JM">
                <a:solidFill>
                  <a:srgbClr val="7F7F7F"/>
                </a:solidFill>
                <a:latin typeface="Trajan Pro" pitchFamily="18" charset="0"/>
              </a:rPr>
              <a:t>Athens State University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486400" y="914400"/>
            <a:ext cx="2286000" cy="284163"/>
          </a:xfrm>
        </p:spPr>
        <p:txBody>
          <a:bodyPr/>
          <a:lstStyle/>
          <a:p>
            <a:pPr eaLnBrk="1" hangingPunct="1"/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Forum:</a:t>
            </a:r>
            <a:b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</a:br>
            <a:r>
              <a:rPr lang="en-JM" sz="1400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Due to security and feature development concerns, this site portion will be beyond the scope of this project.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" r="33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150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JM" dirty="0">
                <a:latin typeface="Trajan Pro" pitchFamily="18" charset="0"/>
                <a:ea typeface="ＭＳ Ｐゴシック" pitchFamily="34" charset="-128"/>
              </a:rPr>
              <a:t>Photo Gallery: Completed</a:t>
            </a:r>
            <a:endParaRPr lang="en-JM" dirty="0">
              <a:solidFill>
                <a:srgbClr val="006699"/>
              </a:solidFill>
              <a:latin typeface="Trajan Pro" pitchFamily="18" charset="0"/>
              <a:ea typeface="ＭＳ Ｐゴシック" pitchFamily="34" charset="-128"/>
            </a:endParaRPr>
          </a:p>
        </p:txBody>
      </p:sp>
      <p:sp>
        <p:nvSpPr>
          <p:cNvPr id="13315" name="Footer Placeholder 2"/>
          <p:cNvSpPr>
            <a:spLocks noGrp="1"/>
          </p:cNvSpPr>
          <p:nvPr>
            <p:ph type="ftr" sz="quarter" idx="2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JM">
                <a:solidFill>
                  <a:srgbClr val="7F7F7F"/>
                </a:solidFill>
                <a:latin typeface="Trajan Pro" pitchFamily="18" charset="0"/>
              </a:rPr>
              <a:t>Athens State University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486400" y="914400"/>
            <a:ext cx="2286000" cy="284163"/>
          </a:xfrm>
        </p:spPr>
        <p:txBody>
          <a:bodyPr/>
          <a:lstStyle/>
          <a:p>
            <a:pPr eaLnBrk="1" hangingPunct="1"/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Gallery:</a:t>
            </a:r>
          </a:p>
          <a:p>
            <a:pPr marL="285750" indent="-285750" eaLnBrk="1" hangingPunct="1">
              <a:buFontTx/>
              <a:buChar char="-"/>
            </a:pPr>
            <a:r>
              <a:rPr lang="en-JM" sz="1400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Images can be changed by the administrator</a:t>
            </a:r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.</a:t>
            </a:r>
          </a:p>
          <a:p>
            <a:pPr marL="285750" indent="-285750" eaLnBrk="1" hangingPunct="1">
              <a:buFontTx/>
              <a:buChar char="-"/>
            </a:pPr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Client side selectable event albums for wider picture organization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" r="33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693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JM" dirty="0">
                <a:latin typeface="Trajan Pro" pitchFamily="18" charset="0"/>
                <a:ea typeface="ＭＳ Ｐゴシック" pitchFamily="34" charset="-128"/>
              </a:rPr>
              <a:t>Behind the Scenes Work</a:t>
            </a:r>
            <a:endParaRPr lang="en-JM" dirty="0">
              <a:solidFill>
                <a:srgbClr val="006699"/>
              </a:solidFill>
              <a:latin typeface="Trajan Pro" pitchFamily="18" charset="0"/>
              <a:ea typeface="ＭＳ Ｐゴシック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M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Athens State University</a:t>
            </a:r>
          </a:p>
        </p:txBody>
      </p:sp>
      <p:sp>
        <p:nvSpPr>
          <p:cNvPr id="1434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3400" y="1352550"/>
            <a:ext cx="3200400" cy="304800"/>
          </a:xfrm>
        </p:spPr>
        <p:txBody>
          <a:bodyPr/>
          <a:lstStyle/>
          <a:p>
            <a:pPr eaLnBrk="1" hangingPunct="1"/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1.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JM" dirty="0">
                <a:solidFill>
                  <a:srgbClr val="174A75"/>
                </a:solidFill>
                <a:ea typeface="+mn-ea"/>
              </a:rPr>
              <a:t>The client side will send a request to the server using JavaScript and data it has collected.</a:t>
            </a:r>
            <a:endParaRPr lang="en-JM" b="1" dirty="0">
              <a:solidFill>
                <a:schemeClr val="bg2">
                  <a:lumMod val="10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JM" sz="1200" dirty="0">
              <a:ea typeface="+mn-ea"/>
            </a:endParaRPr>
          </a:p>
        </p:txBody>
      </p:sp>
      <p:sp>
        <p:nvSpPr>
          <p:cNvPr id="1434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533400" y="2419350"/>
            <a:ext cx="3429000" cy="304800"/>
          </a:xfrm>
        </p:spPr>
        <p:txBody>
          <a:bodyPr/>
          <a:lstStyle/>
          <a:p>
            <a:pPr eaLnBrk="1" hangingPunct="1"/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2.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JM" dirty="0">
                <a:solidFill>
                  <a:srgbClr val="174A75"/>
                </a:solidFill>
                <a:ea typeface="+mn-ea"/>
              </a:rPr>
              <a:t>PHP server side takes that request and queries the database based upon the client needs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JM" dirty="0">
              <a:solidFill>
                <a:srgbClr val="174A75"/>
              </a:solidFill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JM" dirty="0">
              <a:ea typeface="+mn-ea"/>
            </a:endParaRPr>
          </a:p>
        </p:txBody>
      </p:sp>
      <p:sp>
        <p:nvSpPr>
          <p:cNvPr id="1434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33400" y="3486150"/>
            <a:ext cx="3124200" cy="304800"/>
          </a:xfrm>
        </p:spPr>
        <p:txBody>
          <a:bodyPr/>
          <a:lstStyle/>
          <a:p>
            <a:pPr eaLnBrk="1" hangingPunct="1"/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3.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JM" dirty="0">
                <a:solidFill>
                  <a:srgbClr val="174A75"/>
                </a:solidFill>
                <a:ea typeface="+mn-ea"/>
              </a:rPr>
              <a:t>Data is sent back from the database to the server side PHP where HTML is generated and sent back to the client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JM" dirty="0">
              <a:ea typeface="+mn-ea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444194" y="1503000"/>
            <a:ext cx="1114879" cy="585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917847" y="2556775"/>
            <a:ext cx="1191079" cy="6416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477001" y="3678596"/>
            <a:ext cx="1238476" cy="6416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648200" y="2084062"/>
            <a:ext cx="381000" cy="411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08926" y="3257550"/>
            <a:ext cx="368075" cy="381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5943600" y="3333750"/>
            <a:ext cx="419101" cy="410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495800" y="2190750"/>
            <a:ext cx="377484" cy="3987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92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JM" dirty="0">
                <a:latin typeface="Trajan Pro" pitchFamily="18" charset="0"/>
                <a:ea typeface="ＭＳ Ｐゴシック" pitchFamily="34" charset="-128"/>
              </a:rPr>
              <a:t>Data Base ER-Diagram</a:t>
            </a:r>
            <a:endParaRPr lang="en-JM" dirty="0">
              <a:solidFill>
                <a:srgbClr val="006699"/>
              </a:solidFill>
              <a:latin typeface="Trajan Pro" pitchFamily="18" charset="0"/>
              <a:ea typeface="ＭＳ Ｐゴシック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M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Athens State University</a:t>
            </a:r>
          </a:p>
        </p:txBody>
      </p:sp>
      <p:sp>
        <p:nvSpPr>
          <p:cNvPr id="1434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3400" y="1352550"/>
            <a:ext cx="3200400" cy="304800"/>
          </a:xfrm>
        </p:spPr>
        <p:txBody>
          <a:bodyPr/>
          <a:lstStyle/>
          <a:p>
            <a:pPr eaLnBrk="1" hangingPunct="1"/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MySQL NUCORE database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3400" y="1657349"/>
            <a:ext cx="2743200" cy="1600201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JM" sz="1200" dirty="0">
                <a:ea typeface="+mn-ea"/>
              </a:rPr>
              <a:t>Tables Developed Include:</a:t>
            </a:r>
          </a:p>
          <a:p>
            <a:pPr marL="228600" indent="-228600" eaLnBrk="1" fontAlgn="auto" hangingPunct="1">
              <a:spcAft>
                <a:spcPts val="0"/>
              </a:spcAft>
              <a:buAutoNum type="arabicPeriod"/>
              <a:defRPr/>
            </a:pPr>
            <a:r>
              <a:rPr lang="en-JM" sz="1200" dirty="0">
                <a:ea typeface="+mn-ea"/>
              </a:rPr>
              <a:t>Login</a:t>
            </a:r>
          </a:p>
          <a:p>
            <a:pPr marL="228600" indent="-228600" eaLnBrk="1" fontAlgn="auto" hangingPunct="1">
              <a:spcAft>
                <a:spcPts val="0"/>
              </a:spcAft>
              <a:buAutoNum type="arabicPeriod"/>
              <a:defRPr/>
            </a:pPr>
            <a:r>
              <a:rPr lang="en-JM" sz="1200" dirty="0">
                <a:ea typeface="+mn-ea"/>
              </a:rPr>
              <a:t>Events</a:t>
            </a:r>
          </a:p>
          <a:p>
            <a:pPr marL="228600" indent="-228600" eaLnBrk="1" fontAlgn="auto" hangingPunct="1">
              <a:spcAft>
                <a:spcPts val="0"/>
              </a:spcAft>
              <a:buAutoNum type="arabicPeriod"/>
              <a:defRPr/>
            </a:pPr>
            <a:r>
              <a:rPr lang="en-JM" sz="1200" dirty="0">
                <a:ea typeface="+mn-ea"/>
              </a:rPr>
              <a:t>Images</a:t>
            </a:r>
          </a:p>
          <a:p>
            <a:pPr marL="228600" indent="-228600" eaLnBrk="1" fontAlgn="auto" hangingPunct="1">
              <a:spcAft>
                <a:spcPts val="0"/>
              </a:spcAft>
              <a:buAutoNum type="arabicPeriod"/>
              <a:defRPr/>
            </a:pPr>
            <a:r>
              <a:rPr lang="en-JM" sz="1200" dirty="0">
                <a:ea typeface="+mn-ea"/>
              </a:rPr>
              <a:t>Leader Board</a:t>
            </a:r>
          </a:p>
          <a:p>
            <a:pPr marL="228600" indent="-228600" eaLnBrk="1" fontAlgn="auto" hangingPunct="1">
              <a:spcAft>
                <a:spcPts val="0"/>
              </a:spcAft>
              <a:buAutoNum type="arabicPeriod"/>
              <a:defRPr/>
            </a:pPr>
            <a:r>
              <a:rPr lang="en-JM" sz="1200" dirty="0">
                <a:ea typeface="+mn-ea"/>
              </a:rPr>
              <a:t>Labels</a:t>
            </a:r>
          </a:p>
          <a:p>
            <a:pPr marL="228600" indent="-228600" eaLnBrk="1" fontAlgn="auto" hangingPunct="1">
              <a:spcAft>
                <a:spcPts val="0"/>
              </a:spcAft>
              <a:buAutoNum type="arabicPeriod"/>
              <a:defRPr/>
            </a:pPr>
            <a:r>
              <a:rPr lang="en-JM" sz="1200" dirty="0">
                <a:ea typeface="+mn-ea"/>
              </a:rPr>
              <a:t>Teams</a:t>
            </a:r>
          </a:p>
        </p:txBody>
      </p:sp>
      <p:sp>
        <p:nvSpPr>
          <p:cNvPr id="1434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533400" y="933450"/>
            <a:ext cx="3429000" cy="381000"/>
          </a:xfrm>
        </p:spPr>
        <p:txBody>
          <a:bodyPr/>
          <a:lstStyle/>
          <a:p>
            <a:pPr eaLnBrk="1" hangingPunct="1"/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*</a:t>
            </a:r>
            <a:r>
              <a:rPr lang="en-JM" sz="1200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Database is still under active development</a:t>
            </a:r>
          </a:p>
        </p:txBody>
      </p:sp>
      <p:sp>
        <p:nvSpPr>
          <p:cNvPr id="1434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33400" y="3486150"/>
            <a:ext cx="3124200" cy="304800"/>
          </a:xfrm>
        </p:spPr>
        <p:txBody>
          <a:bodyPr/>
          <a:lstStyle/>
          <a:p>
            <a:pPr eaLnBrk="1" hangingPunct="1"/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73055"/>
            <a:ext cx="3276600" cy="436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JM" dirty="0">
                <a:latin typeface="Trajan Pro" pitchFamily="18" charset="0"/>
                <a:ea typeface="ＭＳ Ｐゴシック" pitchFamily="34" charset="-128"/>
              </a:rPr>
              <a:t>Sprint!</a:t>
            </a:r>
            <a:endParaRPr lang="en-JM" dirty="0">
              <a:solidFill>
                <a:srgbClr val="006699"/>
              </a:solidFill>
              <a:latin typeface="Trajan Pro" pitchFamily="18" charset="0"/>
              <a:ea typeface="ＭＳ Ｐゴシック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JM" dirty="0">
                <a:solidFill>
                  <a:schemeClr val="bg1">
                    <a:lumMod val="50000"/>
                  </a:schemeClr>
                </a:solidFill>
              </a:rPr>
              <a:t>Athens State University</a:t>
            </a:r>
          </a:p>
        </p:txBody>
      </p:sp>
      <p:sp>
        <p:nvSpPr>
          <p:cNvPr id="1434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3400" y="1352550"/>
            <a:ext cx="3200400" cy="304800"/>
          </a:xfrm>
        </p:spPr>
        <p:txBody>
          <a:bodyPr/>
          <a:lstStyle/>
          <a:p>
            <a:pPr eaLnBrk="1" hangingPunct="1"/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01.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JM" dirty="0">
                <a:solidFill>
                  <a:srgbClr val="174A75"/>
                </a:solidFill>
                <a:ea typeface="+mn-ea"/>
              </a:rPr>
              <a:t>Static development and templating: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JM" b="1" dirty="0">
                <a:solidFill>
                  <a:schemeClr val="bg2">
                    <a:lumMod val="10000"/>
                  </a:schemeClr>
                </a:solidFill>
              </a:rPr>
              <a:t>Completed!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JM" sz="1200" dirty="0">
              <a:ea typeface="+mn-ea"/>
            </a:endParaRPr>
          </a:p>
        </p:txBody>
      </p:sp>
      <p:sp>
        <p:nvSpPr>
          <p:cNvPr id="1434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533400" y="2419350"/>
            <a:ext cx="3429000" cy="304800"/>
          </a:xfrm>
        </p:spPr>
        <p:txBody>
          <a:bodyPr/>
          <a:lstStyle/>
          <a:p>
            <a:pPr eaLnBrk="1" hangingPunct="1"/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02.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JM" dirty="0">
                <a:solidFill>
                  <a:srgbClr val="174A75"/>
                </a:solidFill>
                <a:ea typeface="+mn-ea"/>
              </a:rPr>
              <a:t>Database development and integration with site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JM" b="1" dirty="0">
                <a:solidFill>
                  <a:schemeClr val="bg2">
                    <a:lumMod val="10000"/>
                  </a:schemeClr>
                </a:solidFill>
              </a:rPr>
              <a:t>Completed!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JM" dirty="0">
              <a:solidFill>
                <a:srgbClr val="174A75"/>
              </a:solidFill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JM" dirty="0">
              <a:ea typeface="+mn-ea"/>
            </a:endParaRPr>
          </a:p>
        </p:txBody>
      </p:sp>
      <p:sp>
        <p:nvSpPr>
          <p:cNvPr id="1434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33400" y="3486150"/>
            <a:ext cx="3124200" cy="304800"/>
          </a:xfrm>
        </p:spPr>
        <p:txBody>
          <a:bodyPr/>
          <a:lstStyle/>
          <a:p>
            <a:pPr eaLnBrk="1" hangingPunct="1"/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03.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JM" dirty="0">
                <a:solidFill>
                  <a:srgbClr val="174A75"/>
                </a:solidFill>
                <a:ea typeface="+mn-ea"/>
              </a:rPr>
              <a:t>Administrative website, testing, feature wrap up, delivery of product and documentation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JM" dirty="0">
              <a:ea typeface="+mn-e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632200" y="1693863"/>
            <a:ext cx="2478088" cy="2478087"/>
          </a:xfrm>
          <a:prstGeom prst="ellipse">
            <a:avLst/>
          </a:prstGeom>
          <a:solidFill>
            <a:srgbClr val="005EA4">
              <a:alpha val="8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JM" sz="2400" dirty="0">
              <a:solidFill>
                <a:schemeClr val="bg1"/>
              </a:solidFill>
              <a:latin typeface="Futura LT Bold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2000" dirty="0">
                <a:solidFill>
                  <a:schemeClr val="bg1"/>
                </a:solidFill>
                <a:latin typeface="Futura LT Bold"/>
              </a:rPr>
              <a:t>ONE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JM" sz="1400" dirty="0">
              <a:solidFill>
                <a:schemeClr val="bg1"/>
              </a:solidFill>
              <a:latin typeface="Futura LT Bold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241925" y="2020888"/>
            <a:ext cx="2149475" cy="2151062"/>
          </a:xfrm>
          <a:prstGeom prst="ellipse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2000" dirty="0">
                <a:solidFill>
                  <a:schemeClr val="bg1"/>
                </a:solidFill>
                <a:latin typeface="Futura LT Bold"/>
              </a:rPr>
              <a:t>TWO</a:t>
            </a:r>
          </a:p>
        </p:txBody>
      </p:sp>
      <p:sp>
        <p:nvSpPr>
          <p:cNvPr id="12" name="Oval 11"/>
          <p:cNvSpPr/>
          <p:nvPr/>
        </p:nvSpPr>
        <p:spPr>
          <a:xfrm>
            <a:off x="6756400" y="2374900"/>
            <a:ext cx="1797050" cy="1797050"/>
          </a:xfrm>
          <a:prstGeom prst="ellipse">
            <a:avLst/>
          </a:prstGeom>
          <a:solidFill>
            <a:schemeClr val="bg1">
              <a:lumMod val="75000"/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2000" dirty="0">
                <a:latin typeface="Futura LT Bold"/>
              </a:rPr>
              <a:t>THREE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61594" y="1246637"/>
            <a:ext cx="2019300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LT Bold"/>
                <a:ea typeface="+mn-ea"/>
                <a:cs typeface="Futura LT Condensed"/>
              </a:rPr>
              <a:t>Static Development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13387" y="1401475"/>
            <a:ext cx="1606550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LT Bold"/>
                <a:ea typeface="+mn-ea"/>
                <a:cs typeface="Futura LT Condensed"/>
              </a:rPr>
              <a:t>Feature Development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27850" y="1747436"/>
            <a:ext cx="1454150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LT Bold"/>
                <a:ea typeface="+mn-ea"/>
                <a:cs typeface="Futura LT Condensed"/>
              </a:rPr>
              <a:t>Testing &amp; Delivery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en-JM" dirty="0">
                <a:cs typeface="Pacifico" charset="0"/>
              </a:rPr>
              <a:t>THANK YOU </a:t>
            </a:r>
            <a:r>
              <a:rPr lang="en-JM" dirty="0">
                <a:solidFill>
                  <a:srgbClr val="006699"/>
                </a:solidFill>
                <a:cs typeface="Pacifico" charset="0"/>
              </a:rPr>
              <a:t>FOR YOUR TIME</a:t>
            </a:r>
            <a:endParaRPr lang="en-JM" dirty="0">
              <a:solidFill>
                <a:srgbClr val="006699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2571750"/>
            <a:ext cx="6477000" cy="571500"/>
          </a:xfrm>
        </p:spPr>
        <p:txBody>
          <a:bodyPr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1200" dirty="0">
                <a:solidFill>
                  <a:srgbClr val="174A75"/>
                </a:solidFill>
                <a:ea typeface="+mn-ea"/>
              </a:rPr>
              <a:t>We look forward to our continued collaboration effort with Nucor and the next presentation!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1200" dirty="0">
                <a:solidFill>
                  <a:srgbClr val="174A75"/>
                </a:solidFill>
                <a:ea typeface="+mn-ea"/>
              </a:rPr>
              <a:t>					            -The Fall 2016 CS452 Team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JM" sz="1200" dirty="0">
              <a:solidFill>
                <a:schemeClr val="tx1">
                  <a:lumMod val="50000"/>
                  <a:lumOff val="50000"/>
                </a:schemeClr>
              </a:solidFill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ea typeface="+mn-ea"/>
            </a:endParaRPr>
          </a:p>
        </p:txBody>
      </p:sp>
      <p:pic>
        <p:nvPicPr>
          <p:cNvPr id="44036" name="Picture 3" descr="C:\Users\ADRIEN~1.REY\AppData\Local\Temp\Rar$DR63.888\icons grid\plane_bl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495550"/>
            <a:ext cx="1225550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JM" dirty="0">
                <a:latin typeface="Trajan Pro" pitchFamily="18" charset="0"/>
                <a:ea typeface="ＭＳ Ｐゴシック" pitchFamily="34" charset="-128"/>
              </a:rPr>
              <a:t>Sprint 1 &amp; 2 Completed!</a:t>
            </a:r>
            <a:endParaRPr lang="en-JM" dirty="0">
              <a:solidFill>
                <a:srgbClr val="006699"/>
              </a:solidFill>
              <a:latin typeface="Trajan Pro" pitchFamily="18" charset="0"/>
              <a:ea typeface="ＭＳ Ｐゴシック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M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Athens State University</a:t>
            </a:r>
          </a:p>
        </p:txBody>
      </p:sp>
      <p:sp>
        <p:nvSpPr>
          <p:cNvPr id="1434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3400" y="1352550"/>
            <a:ext cx="3200400" cy="304800"/>
          </a:xfrm>
        </p:spPr>
        <p:txBody>
          <a:bodyPr/>
          <a:lstStyle/>
          <a:p>
            <a:pPr eaLnBrk="1" hangingPunct="1"/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01.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JM" dirty="0">
                <a:solidFill>
                  <a:srgbClr val="174A75"/>
                </a:solidFill>
                <a:ea typeface="+mn-ea"/>
              </a:rPr>
              <a:t>Static development and templating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JM" sz="1200" dirty="0">
              <a:ea typeface="+mn-ea"/>
            </a:endParaRPr>
          </a:p>
        </p:txBody>
      </p:sp>
      <p:sp>
        <p:nvSpPr>
          <p:cNvPr id="1434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533400" y="2419350"/>
            <a:ext cx="3429000" cy="304800"/>
          </a:xfrm>
        </p:spPr>
        <p:txBody>
          <a:bodyPr/>
          <a:lstStyle/>
          <a:p>
            <a:pPr eaLnBrk="1" hangingPunct="1"/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02.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JM" dirty="0">
                <a:solidFill>
                  <a:srgbClr val="174A75"/>
                </a:solidFill>
                <a:ea typeface="+mn-ea"/>
              </a:rPr>
              <a:t>Database development and integration with site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JM" dirty="0">
              <a:ea typeface="+mn-ea"/>
            </a:endParaRPr>
          </a:p>
        </p:txBody>
      </p:sp>
      <p:sp>
        <p:nvSpPr>
          <p:cNvPr id="1434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33400" y="3486150"/>
            <a:ext cx="3124200" cy="304800"/>
          </a:xfrm>
        </p:spPr>
        <p:txBody>
          <a:bodyPr/>
          <a:lstStyle/>
          <a:p>
            <a:pPr eaLnBrk="1" hangingPunct="1"/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03.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JM" dirty="0">
                <a:solidFill>
                  <a:srgbClr val="174A75"/>
                </a:solidFill>
                <a:ea typeface="+mn-ea"/>
              </a:rPr>
              <a:t>Testing, feature wrap up, delivery of product and documentation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JM" dirty="0">
              <a:ea typeface="+mn-e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632200" y="1693863"/>
            <a:ext cx="2478088" cy="2478087"/>
          </a:xfrm>
          <a:prstGeom prst="ellipse">
            <a:avLst/>
          </a:prstGeom>
          <a:solidFill>
            <a:srgbClr val="005EA4">
              <a:alpha val="8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LT Bold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M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LT Bold"/>
              </a:rPr>
              <a:t>ONE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LT Bold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241925" y="2020888"/>
            <a:ext cx="2149475" cy="2151062"/>
          </a:xfrm>
          <a:prstGeom prst="ellipse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M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LT Bold"/>
              </a:rPr>
              <a:t>TWO</a:t>
            </a:r>
          </a:p>
        </p:txBody>
      </p:sp>
      <p:sp>
        <p:nvSpPr>
          <p:cNvPr id="12" name="Oval 11"/>
          <p:cNvSpPr/>
          <p:nvPr/>
        </p:nvSpPr>
        <p:spPr>
          <a:xfrm>
            <a:off x="6756400" y="2374900"/>
            <a:ext cx="1797050" cy="1797050"/>
          </a:xfrm>
          <a:prstGeom prst="ellipse">
            <a:avLst/>
          </a:prstGeom>
          <a:solidFill>
            <a:schemeClr val="bg1">
              <a:lumMod val="75000"/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M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utura LT Bold"/>
              </a:rPr>
              <a:t>THREE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61594" y="1246637"/>
            <a:ext cx="2019300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M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utura LT Bold"/>
                <a:ea typeface="+mn-ea"/>
                <a:cs typeface="Futura LT Condensed"/>
              </a:rPr>
              <a:t>Static Development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13387" y="1401475"/>
            <a:ext cx="1606550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M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utura LT Bold"/>
                <a:ea typeface="+mn-ea"/>
                <a:cs typeface="Futura LT Condensed"/>
              </a:rPr>
              <a:t>Feature Development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27850" y="1747436"/>
            <a:ext cx="1454150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M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utura LT Bold"/>
                <a:ea typeface="+mn-ea"/>
                <a:cs typeface="Futura LT Condensed"/>
              </a:rPr>
              <a:t>Testing &amp; Delivery</a:t>
            </a:r>
          </a:p>
        </p:txBody>
      </p:sp>
    </p:spTree>
    <p:extLst>
      <p:ext uri="{BB962C8B-B14F-4D97-AF65-F5344CB8AC3E}">
        <p14:creationId xmlns:p14="http://schemas.microsoft.com/office/powerpoint/2010/main" val="393278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4495800" cy="685801"/>
          </a:xfrm>
        </p:spPr>
        <p:txBody>
          <a:bodyPr/>
          <a:lstStyle/>
          <a:p>
            <a:pPr eaLnBrk="1" hangingPunct="1"/>
            <a:r>
              <a:rPr lang="en-JM" dirty="0">
                <a:latin typeface="Trajan Pro" pitchFamily="18" charset="0"/>
                <a:ea typeface="ＭＳ Ｐゴシック" pitchFamily="34" charset="-128"/>
              </a:rPr>
              <a:t>WIREFRAME: </a:t>
            </a:r>
            <a:r>
              <a:rPr lang="en-JM" dirty="0">
                <a:solidFill>
                  <a:srgbClr val="006699"/>
                </a:solidFill>
                <a:latin typeface="Trajan Pro" pitchFamily="18" charset="0"/>
                <a:ea typeface="ＭＳ Ｐゴシック" pitchFamily="34" charset="-128"/>
              </a:rPr>
              <a:t>Complete</a:t>
            </a:r>
          </a:p>
        </p:txBody>
      </p:sp>
      <p:sp>
        <p:nvSpPr>
          <p:cNvPr id="30723" name="Footer Placeholder 2"/>
          <p:cNvSpPr>
            <a:spLocks noGrp="1"/>
          </p:cNvSpPr>
          <p:nvPr>
            <p:ph type="ftr" sz="quarter" idx="29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JM">
                <a:solidFill>
                  <a:srgbClr val="7F7F7F"/>
                </a:solidFill>
                <a:latin typeface="Trajan Pro" pitchFamily="18" charset="0"/>
              </a:rPr>
              <a:t>Athens State University</a:t>
            </a:r>
          </a:p>
        </p:txBody>
      </p:sp>
      <p:sp>
        <p:nvSpPr>
          <p:cNvPr id="3072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243013" y="1377724"/>
            <a:ext cx="2286000" cy="284163"/>
          </a:xfrm>
        </p:spPr>
        <p:txBody>
          <a:bodyPr/>
          <a:lstStyle/>
          <a:p>
            <a:pPr eaLnBrk="1" hangingPunct="1"/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Home</a:t>
            </a:r>
          </a:p>
        </p:txBody>
      </p:sp>
      <p:sp>
        <p:nvSpPr>
          <p:cNvPr id="11" name="Oval 10"/>
          <p:cNvSpPr/>
          <p:nvPr/>
        </p:nvSpPr>
        <p:spPr>
          <a:xfrm>
            <a:off x="593725" y="1260475"/>
            <a:ext cx="549275" cy="549275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Futura LT Condensed"/>
            </a:endParaRPr>
          </a:p>
        </p:txBody>
      </p:sp>
      <p:pic>
        <p:nvPicPr>
          <p:cNvPr id="30731" name="Picture 2" descr="C:\Users\adrienne.reynolds\Desktop\tv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8" y="13604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9"/>
          <p:cNvPicPr>
            <a:picLocks noGrp="1" noChangeAspect="1"/>
          </p:cNvPicPr>
          <p:nvPr>
            <p:ph type="pic" sz="quarter" idx="2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" r="810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381000" y="226695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wireframe is the key foundation to build upon in order to achieve overall usability of your website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JM" dirty="0">
                <a:latin typeface="Trajan Pro" pitchFamily="18" charset="0"/>
                <a:ea typeface="ＭＳ Ｐゴシック" pitchFamily="34" charset="-128"/>
              </a:rPr>
              <a:t>Home: Completed</a:t>
            </a:r>
            <a:endParaRPr lang="en-JM" dirty="0">
              <a:solidFill>
                <a:srgbClr val="006699"/>
              </a:solidFill>
              <a:latin typeface="Trajan Pro" pitchFamily="18" charset="0"/>
              <a:ea typeface="ＭＳ Ｐゴシック" pitchFamily="34" charset="-128"/>
            </a:endParaRPr>
          </a:p>
        </p:txBody>
      </p:sp>
      <p:sp>
        <p:nvSpPr>
          <p:cNvPr id="13315" name="Footer Placeholder 2"/>
          <p:cNvSpPr>
            <a:spLocks noGrp="1"/>
          </p:cNvSpPr>
          <p:nvPr>
            <p:ph type="ftr" sz="quarter" idx="2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JM">
                <a:solidFill>
                  <a:srgbClr val="7F7F7F"/>
                </a:solidFill>
                <a:latin typeface="Trajan Pro" pitchFamily="18" charset="0"/>
              </a:rPr>
              <a:t>Athens State University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486400" y="914400"/>
            <a:ext cx="2286000" cy="284163"/>
          </a:xfrm>
        </p:spPr>
        <p:txBody>
          <a:bodyPr/>
          <a:lstStyle/>
          <a:p>
            <a:pPr eaLnBrk="1" hangingPunct="1"/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Home:</a:t>
            </a:r>
          </a:p>
          <a:p>
            <a:pPr eaLnBrk="1" hangingPunct="1"/>
            <a:r>
              <a:rPr lang="en-JM" sz="1400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Weekly Announcements and Daily Events displayed from the database.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" r="3341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JM" dirty="0">
                <a:latin typeface="Trajan Pro" pitchFamily="18" charset="0"/>
                <a:ea typeface="ＭＳ Ｐゴシック" pitchFamily="34" charset="-128"/>
              </a:rPr>
              <a:t>About Us: Completed</a:t>
            </a:r>
            <a:endParaRPr lang="en-JM" dirty="0">
              <a:solidFill>
                <a:srgbClr val="006699"/>
              </a:solidFill>
              <a:latin typeface="Trajan Pro" pitchFamily="18" charset="0"/>
              <a:ea typeface="ＭＳ Ｐゴシック" pitchFamily="34" charset="-128"/>
            </a:endParaRPr>
          </a:p>
        </p:txBody>
      </p:sp>
      <p:sp>
        <p:nvSpPr>
          <p:cNvPr id="13315" name="Footer Placeholder 2"/>
          <p:cNvSpPr>
            <a:spLocks noGrp="1"/>
          </p:cNvSpPr>
          <p:nvPr>
            <p:ph type="ftr" sz="quarter" idx="2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JM">
                <a:solidFill>
                  <a:srgbClr val="7F7F7F"/>
                </a:solidFill>
                <a:latin typeface="Trajan Pro" pitchFamily="18" charset="0"/>
              </a:rPr>
              <a:t>Athens State University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486400" y="914400"/>
            <a:ext cx="2286000" cy="284163"/>
          </a:xfrm>
        </p:spPr>
        <p:txBody>
          <a:bodyPr/>
          <a:lstStyle/>
          <a:p>
            <a:pPr eaLnBrk="1" hangingPunct="1"/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About Us:</a:t>
            </a:r>
            <a:b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</a:br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The mission statement and information about the client’s goal. To be provided by the client.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" r="33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468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JM" dirty="0">
                <a:latin typeface="Trajan Pro" pitchFamily="18" charset="0"/>
                <a:ea typeface="ＭＳ Ｐゴシック" pitchFamily="34" charset="-128"/>
              </a:rPr>
              <a:t>Relay Teams: Completed</a:t>
            </a:r>
            <a:endParaRPr lang="en-JM" dirty="0">
              <a:solidFill>
                <a:srgbClr val="006699"/>
              </a:solidFill>
              <a:latin typeface="Trajan Pro" pitchFamily="18" charset="0"/>
              <a:ea typeface="ＭＳ Ｐゴシック" pitchFamily="34" charset="-128"/>
            </a:endParaRPr>
          </a:p>
        </p:txBody>
      </p:sp>
      <p:sp>
        <p:nvSpPr>
          <p:cNvPr id="13315" name="Footer Placeholder 2"/>
          <p:cNvSpPr>
            <a:spLocks noGrp="1"/>
          </p:cNvSpPr>
          <p:nvPr>
            <p:ph type="ftr" sz="quarter" idx="2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JM">
                <a:solidFill>
                  <a:srgbClr val="7F7F7F"/>
                </a:solidFill>
                <a:latin typeface="Trajan Pro" pitchFamily="18" charset="0"/>
              </a:rPr>
              <a:t>Athens State University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486400" y="914400"/>
            <a:ext cx="2286000" cy="284163"/>
          </a:xfrm>
        </p:spPr>
        <p:txBody>
          <a:bodyPr/>
          <a:lstStyle/>
          <a:p>
            <a:pPr eaLnBrk="1" hangingPunct="1"/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Relay Teams:</a:t>
            </a:r>
            <a:b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</a:br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Dynamic tables and content now provided by the database.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" r="33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6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JM" dirty="0">
                <a:latin typeface="Trajan Pro" pitchFamily="18" charset="0"/>
                <a:ea typeface="ＭＳ Ｐゴシック" pitchFamily="34" charset="-128"/>
              </a:rPr>
              <a:t>Leader Board: Completed</a:t>
            </a:r>
            <a:endParaRPr lang="en-JM" dirty="0">
              <a:solidFill>
                <a:srgbClr val="006699"/>
              </a:solidFill>
              <a:latin typeface="Trajan Pro" pitchFamily="18" charset="0"/>
              <a:ea typeface="ＭＳ Ｐゴシック" pitchFamily="34" charset="-128"/>
            </a:endParaRPr>
          </a:p>
        </p:txBody>
      </p:sp>
      <p:sp>
        <p:nvSpPr>
          <p:cNvPr id="13315" name="Footer Placeholder 2"/>
          <p:cNvSpPr>
            <a:spLocks noGrp="1"/>
          </p:cNvSpPr>
          <p:nvPr>
            <p:ph type="ftr" sz="quarter" idx="2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JM">
                <a:solidFill>
                  <a:srgbClr val="7F7F7F"/>
                </a:solidFill>
                <a:latin typeface="Trajan Pro" pitchFamily="18" charset="0"/>
              </a:rPr>
              <a:t>Athens State University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486400" y="914400"/>
            <a:ext cx="2286000" cy="284163"/>
          </a:xfrm>
        </p:spPr>
        <p:txBody>
          <a:bodyPr/>
          <a:lstStyle/>
          <a:p>
            <a:pPr eaLnBrk="1" hangingPunct="1"/>
            <a:r>
              <a:rPr lang="en-JM" dirty="0" err="1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Leaderboard</a:t>
            </a:r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:</a:t>
            </a:r>
            <a:b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</a:br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Dynamic and calculated on access.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" r="33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0757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JM" dirty="0">
                <a:latin typeface="Trajan Pro" pitchFamily="18" charset="0"/>
                <a:ea typeface="ＭＳ Ｐゴシック" pitchFamily="34" charset="-128"/>
              </a:rPr>
              <a:t>Outdated Events Page</a:t>
            </a:r>
            <a:endParaRPr lang="en-JM" dirty="0">
              <a:solidFill>
                <a:srgbClr val="006699"/>
              </a:solidFill>
              <a:latin typeface="Trajan Pro" pitchFamily="18" charset="0"/>
              <a:ea typeface="ＭＳ Ｐゴシック" pitchFamily="34" charset="-128"/>
            </a:endParaRPr>
          </a:p>
        </p:txBody>
      </p:sp>
      <p:sp>
        <p:nvSpPr>
          <p:cNvPr id="13315" name="Footer Placeholder 2"/>
          <p:cNvSpPr>
            <a:spLocks noGrp="1"/>
          </p:cNvSpPr>
          <p:nvPr>
            <p:ph type="ftr" sz="quarter" idx="2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JM">
                <a:solidFill>
                  <a:srgbClr val="7F7F7F"/>
                </a:solidFill>
                <a:latin typeface="Trajan Pro" pitchFamily="18" charset="0"/>
              </a:rPr>
              <a:t>Athens State University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4" b="5224"/>
          <a:stretch>
            <a:fillRect/>
          </a:stretch>
        </p:blipFill>
        <p:spPr/>
      </p:pic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486400" y="914400"/>
            <a:ext cx="2286000" cy="284163"/>
          </a:xfrm>
        </p:spPr>
        <p:txBody>
          <a:bodyPr/>
          <a:lstStyle/>
          <a:p>
            <a:pPr eaLnBrk="1" hangingPunct="1"/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Event calendar:</a:t>
            </a:r>
          </a:p>
          <a:p>
            <a:pPr eaLnBrk="1" hangingPunct="1"/>
            <a:r>
              <a:rPr lang="en-JM" sz="1400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What Changed? This calendar presented during the first sprint had performance issues and was changed to maximize efficiency. </a:t>
            </a:r>
          </a:p>
        </p:txBody>
      </p:sp>
    </p:spTree>
    <p:extLst>
      <p:ext uri="{BB962C8B-B14F-4D97-AF65-F5344CB8AC3E}">
        <p14:creationId xmlns:p14="http://schemas.microsoft.com/office/powerpoint/2010/main" val="311753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JM" dirty="0">
                <a:latin typeface="Trajan Pro" pitchFamily="18" charset="0"/>
                <a:ea typeface="ＭＳ Ｐゴシック" pitchFamily="34" charset="-128"/>
              </a:rPr>
              <a:t>New Event Calendar: Completed</a:t>
            </a:r>
            <a:endParaRPr lang="en-JM" dirty="0">
              <a:solidFill>
                <a:srgbClr val="006699"/>
              </a:solidFill>
              <a:latin typeface="Trajan Pro" pitchFamily="18" charset="0"/>
              <a:ea typeface="ＭＳ Ｐゴシック" pitchFamily="34" charset="-128"/>
            </a:endParaRPr>
          </a:p>
        </p:txBody>
      </p:sp>
      <p:sp>
        <p:nvSpPr>
          <p:cNvPr id="13315" name="Footer Placeholder 2"/>
          <p:cNvSpPr>
            <a:spLocks noGrp="1"/>
          </p:cNvSpPr>
          <p:nvPr>
            <p:ph type="ftr" sz="quarter" idx="2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JM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rajan Pro" pitchFamily="18" charset="0"/>
                <a:ea typeface="ＭＳ Ｐゴシック" pitchFamily="34" charset="-128"/>
              </a:rPr>
              <a:t>Athens State University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486400" y="914400"/>
            <a:ext cx="2286000" cy="284163"/>
          </a:xfrm>
        </p:spPr>
        <p:txBody>
          <a:bodyPr/>
          <a:lstStyle/>
          <a:p>
            <a:pPr eaLnBrk="1" hangingPunct="1"/>
            <a:r>
              <a:rPr lang="en-JM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New Event Calendar:</a:t>
            </a:r>
          </a:p>
          <a:p>
            <a:pPr marL="285750" indent="-285750" eaLnBrk="1" hangingPunct="1">
              <a:buFontTx/>
              <a:buChar char="-"/>
            </a:pPr>
            <a:r>
              <a:rPr lang="en-JM" sz="1400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Administrator Editable</a:t>
            </a:r>
          </a:p>
          <a:p>
            <a:pPr marL="285750" indent="-285750" eaLnBrk="1" hangingPunct="1">
              <a:buFontTx/>
              <a:buChar char="-"/>
            </a:pPr>
            <a:r>
              <a:rPr lang="en-JM" sz="1400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User Friendly</a:t>
            </a:r>
          </a:p>
          <a:p>
            <a:pPr marL="285750" indent="-285750" eaLnBrk="1" hangingPunct="1">
              <a:buFontTx/>
              <a:buChar char="-"/>
            </a:pPr>
            <a:r>
              <a:rPr lang="en-JM" sz="1400" dirty="0">
                <a:latin typeface="Futura LT Bold" pitchFamily="-84" charset="0"/>
                <a:ea typeface="ＭＳ Ｐゴシック" pitchFamily="34" charset="-128"/>
                <a:cs typeface="Futura LT Condensed" pitchFamily="2" charset="0"/>
              </a:rPr>
              <a:t>Sharp New Look!</a:t>
            </a:r>
          </a:p>
          <a:p>
            <a:pPr marL="285750" indent="-285750" eaLnBrk="1" hangingPunct="1">
              <a:buFontTx/>
              <a:buChar char="-"/>
            </a:pPr>
            <a:endParaRPr lang="en-JM" sz="1400" dirty="0">
              <a:latin typeface="Futura LT Bold" pitchFamily="-84" charset="0"/>
              <a:ea typeface="ＭＳ Ｐゴシック" pitchFamily="34" charset="-128"/>
              <a:cs typeface="Futura LT Condensed" pitchFamily="2" charset="0"/>
            </a:endParaRPr>
          </a:p>
          <a:p>
            <a:pPr marL="285750" indent="-285750" eaLnBrk="1" hangingPunct="1">
              <a:buFontTx/>
              <a:buChar char="-"/>
            </a:pPr>
            <a:endParaRPr lang="en-JM" dirty="0">
              <a:latin typeface="Futura LT Bold" pitchFamily="-84" charset="0"/>
              <a:ea typeface="ＭＳ Ｐゴシック" pitchFamily="34" charset="-128"/>
              <a:cs typeface="Futura LT Condensed" pitchFamily="2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" r="33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148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ASU Theme">
      <a:dk1>
        <a:srgbClr val="006699"/>
      </a:dk1>
      <a:lt1>
        <a:sysClr val="window" lastClr="FFFFFF"/>
      </a:lt1>
      <a:dk2>
        <a:srgbClr val="004466"/>
      </a:dk2>
      <a:lt2>
        <a:srgbClr val="EEEEDE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10093</TotalTime>
  <Words>406</Words>
  <Application>Microsoft Office PowerPoint</Application>
  <PresentationFormat>On-screen Show (16:9)</PresentationFormat>
  <Paragraphs>101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ＭＳ Ｐゴシック</vt:lpstr>
      <vt:lpstr>Arial</vt:lpstr>
      <vt:lpstr>Bebas Neue</vt:lpstr>
      <vt:lpstr>BebasNEUE</vt:lpstr>
      <vt:lpstr>Calibri</vt:lpstr>
      <vt:lpstr>Courier New</vt:lpstr>
      <vt:lpstr>Futura LT Bold</vt:lpstr>
      <vt:lpstr>Futura LT Condensed</vt:lpstr>
      <vt:lpstr>Pacifico</vt:lpstr>
      <vt:lpstr>Trajan Pro</vt:lpstr>
      <vt:lpstr>Office Theme</vt:lpstr>
      <vt:lpstr>Fall 2016</vt:lpstr>
      <vt:lpstr>Sprint 1 &amp; 2 Completed!</vt:lpstr>
      <vt:lpstr>WIREFRAME: Complete</vt:lpstr>
      <vt:lpstr>Home: Completed</vt:lpstr>
      <vt:lpstr>About Us: Completed</vt:lpstr>
      <vt:lpstr>Relay Teams: Completed</vt:lpstr>
      <vt:lpstr>Leader Board: Completed</vt:lpstr>
      <vt:lpstr>Outdated Events Page</vt:lpstr>
      <vt:lpstr>New Event Calendar: Completed</vt:lpstr>
      <vt:lpstr>Events: Completed</vt:lpstr>
      <vt:lpstr>Status of the Forum</vt:lpstr>
      <vt:lpstr>Photo Gallery: Completed</vt:lpstr>
      <vt:lpstr>Behind the Scenes Work</vt:lpstr>
      <vt:lpstr>Data Base ER-Diagram</vt:lpstr>
      <vt:lpstr>Sprint!</vt:lpstr>
      <vt:lpstr>PowerPoint Presentation</vt:lpstr>
    </vt:vector>
  </TitlesOfParts>
  <Company>LIME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adrienne.reynolds</dc:creator>
  <cp:lastModifiedBy>Andrew</cp:lastModifiedBy>
  <cp:revision>226</cp:revision>
  <dcterms:created xsi:type="dcterms:W3CDTF">2011-12-26T17:46:32Z</dcterms:created>
  <dcterms:modified xsi:type="dcterms:W3CDTF">2016-10-27T19:42:27Z</dcterms:modified>
</cp:coreProperties>
</file>